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0" r:id="rId1"/>
  </p:sldMasterIdLst>
  <p:notesMasterIdLst>
    <p:notesMasterId r:id="rId2"/>
  </p:notesMasterIdLst>
  <p:sldIdLst>
    <p:sldId id="277" r:id="rId3"/>
    <p:sldId id="278" r:id="rId4"/>
    <p:sldId id="279" r:id="rId5"/>
    <p:sldId id="280" r:id="rId6"/>
    <p:sldId id="281" r:id="rId7"/>
    <p:sldId id="282" r:id="rId8"/>
    <p:sldId id="283" r:id="rId9"/>
    <p:sldId id="284" r:id="rId10"/>
    <p:sldId id="285" r:id="rId11"/>
    <p:sldId id="286" r:id="rId12"/>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89617" autoAdjust="0"/>
  </p:normalViewPr>
  <p:slideViewPr>
    <p:cSldViewPr>
      <p:cViewPr>
        <p:scale>
          <a:sx n="100" d="100"/>
          <a:sy n="100" d="100"/>
        </p:scale>
        <p:origin x="-480"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tableStyles" Target="tableStyles.xml"/><Relationship Id="rId14" Type="http://schemas.openxmlformats.org/officeDocument/2006/relationships/presProps" Target="presProps.xml"/><Relationship Id="rId1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3" name=""/>
        <p:cNvGrpSpPr/>
        <p:nvPr/>
      </p:nvGrpSpPr>
      <p:grpSpPr>
        <a:xfrm>
          <a:off x="0" y="0"/>
          <a:ext cx="0" cy="0"/>
          <a:chOff x="0" y="0"/>
          <a:chExt cx="0" cy="0"/>
        </a:xfrm>
      </p:grpSpPr>
      <p:sp>
        <p:nvSpPr>
          <p:cNvPr id="1048737"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738"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1809C5DF-AD0C-4202-9DD1-65BEA5449905}" type="datetimeFigureOut">
              <a:rPr lang="en-US" smtClean="0"/>
            </a:fld>
            <a:endParaRPr lang="en-US"/>
          </a:p>
        </p:txBody>
      </p:sp>
      <p:sp>
        <p:nvSpPr>
          <p:cNvPr id="1048739"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740"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41"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742"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D1FAE8DB-6528-41B0-A358-B2E3F784E14B}" type="slidenum">
              <a:rPr lang="en-US" smtClean="0"/>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67" name="Slide Image Placeholder 1"/>
          <p:cNvSpPr>
            <a:spLocks noChangeAspect="1" noRot="1" noGrp="1"/>
          </p:cNvSpPr>
          <p:nvPr>
            <p:ph type="sldImg"/>
          </p:nvPr>
        </p:nvSpPr>
        <p:spPr/>
      </p:sp>
      <p:sp>
        <p:nvSpPr>
          <p:cNvPr id="1048668" name="Notes Placeholder 2"/>
          <p:cNvSpPr>
            <a:spLocks noGrp="1"/>
          </p:cNvSpPr>
          <p:nvPr>
            <p:ph type="body" idx="1"/>
          </p:nvPr>
        </p:nvSpPr>
        <p:spPr/>
        <p:txBody>
          <a:bodyPr/>
          <a:p>
            <a:endParaRPr dirty="0" lang="en-US"/>
          </a:p>
        </p:txBody>
      </p:sp>
      <p:sp>
        <p:nvSpPr>
          <p:cNvPr id="1048669" name="Slide Number Placeholder 3"/>
          <p:cNvSpPr>
            <a:spLocks noGrp="1"/>
          </p:cNvSpPr>
          <p:nvPr>
            <p:ph type="sldNum" sz="quarter" idx="10"/>
          </p:nvPr>
        </p:nvSpPr>
        <p:spPr/>
        <p:txBody>
          <a:bodyPr/>
          <a:p>
            <a:fld id="{D1FAE8DB-6528-41B0-A358-B2E3F784E14B}"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72" name="Slide Image Placeholder 1"/>
          <p:cNvSpPr>
            <a:spLocks noChangeAspect="1" noRot="1" noGrp="1"/>
          </p:cNvSpPr>
          <p:nvPr>
            <p:ph type="sldImg"/>
          </p:nvPr>
        </p:nvSpPr>
        <p:spPr/>
      </p:sp>
      <p:sp>
        <p:nvSpPr>
          <p:cNvPr id="1048673" name="Notes Placeholder 2"/>
          <p:cNvSpPr>
            <a:spLocks noGrp="1"/>
          </p:cNvSpPr>
          <p:nvPr>
            <p:ph type="body" idx="1"/>
          </p:nvPr>
        </p:nvSpPr>
        <p:spPr/>
        <p:txBody>
          <a:bodyPr/>
          <a:p>
            <a:endParaRPr dirty="0" lang="en-US"/>
          </a:p>
        </p:txBody>
      </p:sp>
      <p:sp>
        <p:nvSpPr>
          <p:cNvPr id="1048674" name="Slide Number Placeholder 3"/>
          <p:cNvSpPr>
            <a:spLocks noGrp="1"/>
          </p:cNvSpPr>
          <p:nvPr>
            <p:ph type="sldNum" sz="quarter" idx="10"/>
          </p:nvPr>
        </p:nvSpPr>
        <p:spPr/>
        <p:txBody>
          <a:bodyPr/>
          <a:p>
            <a:fld id="{D1FAE8DB-6528-41B0-A358-B2E3F784E14B}"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77" name="Slide Image Placeholder 1"/>
          <p:cNvSpPr>
            <a:spLocks noChangeAspect="1" noRot="1" noGrp="1"/>
          </p:cNvSpPr>
          <p:nvPr>
            <p:ph type="sldImg"/>
          </p:nvPr>
        </p:nvSpPr>
        <p:spPr/>
      </p:sp>
      <p:sp>
        <p:nvSpPr>
          <p:cNvPr id="1048678" name="Notes Placeholder 2"/>
          <p:cNvSpPr>
            <a:spLocks noGrp="1"/>
          </p:cNvSpPr>
          <p:nvPr>
            <p:ph type="body" idx="1"/>
          </p:nvPr>
        </p:nvSpPr>
        <p:spPr/>
        <p:txBody>
          <a:bodyPr/>
          <a:p>
            <a:endParaRPr dirty="0" lang="en-US"/>
          </a:p>
        </p:txBody>
      </p:sp>
      <p:sp>
        <p:nvSpPr>
          <p:cNvPr id="1048679" name="Slide Number Placeholder 3"/>
          <p:cNvSpPr>
            <a:spLocks noGrp="1"/>
          </p:cNvSpPr>
          <p:nvPr>
            <p:ph type="sldNum" sz="quarter" idx="10"/>
          </p:nvPr>
        </p:nvSpPr>
        <p:spPr/>
        <p:txBody>
          <a:bodyPr/>
          <a:p>
            <a:fld id="{D1FAE8DB-6528-41B0-A358-B2E3F784E14B}"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62" name="Slide Image Placeholder 1"/>
          <p:cNvSpPr>
            <a:spLocks noChangeAspect="1" noRot="1" noGrp="1"/>
          </p:cNvSpPr>
          <p:nvPr>
            <p:ph type="sldImg"/>
          </p:nvPr>
        </p:nvSpPr>
        <p:spPr/>
      </p:sp>
      <p:sp>
        <p:nvSpPr>
          <p:cNvPr id="1048663"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sz="1200" kern="1200" lang="en-GB" smtClean="0">
                <a:solidFill>
                  <a:schemeClr val="tx1"/>
                </a:solidFill>
                <a:effectLst/>
                <a:latin typeface="+mn-lt"/>
                <a:ea typeface="+mn-ea"/>
                <a:cs typeface="+mn-cs"/>
              </a:rPr>
              <a:t>The above timeline depicts Nike's North America’s revenue from 2009 to 2017. In 2017, Nike's global revenue amounted to about 34.35 billion U.S. dollars (</a:t>
            </a:r>
            <a:r>
              <a:rPr dirty="0" sz="1200" kern="1200" lang="en-GB" err="1" smtClean="0">
                <a:solidFill>
                  <a:schemeClr val="tx1"/>
                </a:solidFill>
                <a:effectLst/>
                <a:latin typeface="+mn-lt"/>
                <a:ea typeface="+mn-ea"/>
                <a:cs typeface="+mn-cs"/>
              </a:rPr>
              <a:t>Statista</a:t>
            </a:r>
            <a:r>
              <a:rPr dirty="0" sz="1200" kern="1200" lang="en-GB" smtClean="0">
                <a:solidFill>
                  <a:schemeClr val="tx1"/>
                </a:solidFill>
                <a:effectLst/>
                <a:latin typeface="+mn-lt"/>
                <a:ea typeface="+mn-ea"/>
                <a:cs typeface="+mn-cs"/>
              </a:rPr>
              <a:t>, 2018).</a:t>
            </a:r>
          </a:p>
          <a:p>
            <a:endParaRPr dirty="0" lang="en-US"/>
          </a:p>
        </p:txBody>
      </p:sp>
      <p:sp>
        <p:nvSpPr>
          <p:cNvPr id="1048664" name="Slide Number Placeholder 3"/>
          <p:cNvSpPr>
            <a:spLocks noGrp="1"/>
          </p:cNvSpPr>
          <p:nvPr>
            <p:ph type="sldNum" sz="quarter" idx="10"/>
          </p:nvPr>
        </p:nvSpPr>
        <p:spPr/>
        <p:txBody>
          <a:bodyPr/>
          <a:p>
            <a:fld id="{D1FAE8DB-6528-41B0-A358-B2E3F784E14B}"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31" name="Slide Image Placeholder 1"/>
          <p:cNvSpPr>
            <a:spLocks noChangeAspect="1" noRot="1" noGrp="1"/>
          </p:cNvSpPr>
          <p:nvPr>
            <p:ph type="sldImg"/>
          </p:nvPr>
        </p:nvSpPr>
        <p:spPr/>
      </p:sp>
      <p:sp>
        <p:nvSpPr>
          <p:cNvPr id="1048632" name="Notes Placeholder 2"/>
          <p:cNvSpPr>
            <a:spLocks noGrp="1"/>
          </p:cNvSpPr>
          <p:nvPr>
            <p:ph type="body" idx="1"/>
          </p:nvPr>
        </p:nvSpPr>
        <p:spPr/>
        <p:txBody>
          <a:bodyPr/>
          <a:p>
            <a:endParaRPr dirty="0" lang="en-US"/>
          </a:p>
        </p:txBody>
      </p:sp>
      <p:sp>
        <p:nvSpPr>
          <p:cNvPr id="1048633" name="Slide Number Placeholder 3"/>
          <p:cNvSpPr>
            <a:spLocks noGrp="1"/>
          </p:cNvSpPr>
          <p:nvPr>
            <p:ph type="sldNum" sz="quarter" idx="10"/>
          </p:nvPr>
        </p:nvSpPr>
        <p:spPr/>
        <p:txBody>
          <a:bodyPr/>
          <a:p>
            <a:fld id="{D1FAE8DB-6528-41B0-A358-B2E3F784E14B}"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25" name="Slide Image Placeholder 1"/>
          <p:cNvSpPr>
            <a:spLocks noChangeAspect="1" noRot="1" noGrp="1"/>
          </p:cNvSpPr>
          <p:nvPr>
            <p:ph type="sldImg"/>
          </p:nvPr>
        </p:nvSpPr>
        <p:spPr/>
      </p:sp>
      <p:sp>
        <p:nvSpPr>
          <p:cNvPr id="1048626" name="Notes Placeholder 2"/>
          <p:cNvSpPr>
            <a:spLocks noGrp="1"/>
          </p:cNvSpPr>
          <p:nvPr>
            <p:ph type="body" idx="1"/>
          </p:nvPr>
        </p:nvSpPr>
        <p:spPr/>
        <p:txBody>
          <a:bodyPr/>
          <a:p>
            <a:pPr indent="-171450" marL="171450">
              <a:buFont typeface="Arial" pitchFamily="34" charset="0"/>
              <a:buChar char="•"/>
            </a:pPr>
            <a:r>
              <a:rPr dirty="0" sz="1200" kern="1200" lang="en-GB" smtClean="0">
                <a:solidFill>
                  <a:schemeClr val="tx1"/>
                </a:solidFill>
                <a:effectLst/>
                <a:latin typeface="+mn-lt"/>
                <a:ea typeface="+mn-ea"/>
                <a:cs typeface="+mn-cs"/>
              </a:rPr>
              <a:t>Nike has faced some challenge when they are putting their efforts in combine the sustainability within the Nike’s products and innovate a redefined future but it has led them to finding new ways to run and operate the business more effectively, efficiently and also creatively.</a:t>
            </a:r>
          </a:p>
          <a:p>
            <a:pPr algn="l" defTabSz="914400" eaLnBrk="1" fontAlgn="auto" hangingPunct="1" indent="-171450" latinLnBrk="0" marL="171450" marR="0" rtl="0">
              <a:lnSpc>
                <a:spcPct val="100000"/>
              </a:lnSpc>
              <a:spcBef>
                <a:spcPts val="0"/>
              </a:spcBef>
              <a:spcAft>
                <a:spcPts val="0"/>
              </a:spcAft>
              <a:buClrTx/>
              <a:buSzTx/>
              <a:buFont typeface="Arial" pitchFamily="34" charset="0"/>
              <a:buChar char="•"/>
            </a:pPr>
            <a:r>
              <a:rPr dirty="0" sz="1200" kern="1200" lang="en-GB" smtClean="0">
                <a:solidFill>
                  <a:schemeClr val="tx1"/>
                </a:solidFill>
                <a:effectLst/>
                <a:latin typeface="+mn-lt"/>
                <a:ea typeface="+mn-ea"/>
                <a:cs typeface="+mn-cs"/>
              </a:rPr>
              <a:t>The non-athletic shoe segment had experienced a major shift away from dress to casual shoes, brilliant the more casual dress environment of the workplace. Lower-priced competition in this segment would make overseas sourcing, effective marketing, and operating efficiencies keys to profits in the near term. </a:t>
            </a:r>
          </a:p>
          <a:p>
            <a:pPr indent="-171450" marL="171450">
              <a:buFont typeface="Arial" pitchFamily="34" charset="0"/>
              <a:buChar char="•"/>
            </a:pPr>
            <a:endParaRPr dirty="0" lang="en-GB"/>
          </a:p>
        </p:txBody>
      </p:sp>
      <p:sp>
        <p:nvSpPr>
          <p:cNvPr id="1048627" name="Slide Number Placeholder 3"/>
          <p:cNvSpPr>
            <a:spLocks noGrp="1"/>
          </p:cNvSpPr>
          <p:nvPr>
            <p:ph type="sldNum" sz="quarter" idx="10"/>
          </p:nvPr>
        </p:nvSpPr>
        <p:spPr/>
        <p:txBody>
          <a:bodyPr/>
          <a:p>
            <a:fld id="{D1FAE8DB-6528-41B0-A358-B2E3F784E14B}"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4" name="Slide Image Placeholder 1"/>
          <p:cNvSpPr>
            <a:spLocks noChangeAspect="1" noRot="1" noGrp="1"/>
          </p:cNvSpPr>
          <p:nvPr>
            <p:ph type="sldImg"/>
          </p:nvPr>
        </p:nvSpPr>
        <p:spPr/>
      </p:sp>
      <p:sp>
        <p:nvSpPr>
          <p:cNvPr id="1048595" name="Notes Placeholder 2"/>
          <p:cNvSpPr>
            <a:spLocks noGrp="1"/>
          </p:cNvSpPr>
          <p:nvPr>
            <p:ph type="body" idx="1"/>
          </p:nvPr>
        </p:nvSpPr>
        <p:spPr/>
        <p:txBody>
          <a:bodyPr/>
          <a:p>
            <a:pPr algn="l" defTabSz="914400" eaLnBrk="1" fontAlgn="auto" hangingPunct="1" indent="-171450" latinLnBrk="0" marL="171450" marR="0" rtl="0">
              <a:lnSpc>
                <a:spcPct val="100000"/>
              </a:lnSpc>
              <a:spcBef>
                <a:spcPts val="0"/>
              </a:spcBef>
              <a:spcAft>
                <a:spcPts val="0"/>
              </a:spcAft>
              <a:buClrTx/>
              <a:buSzTx/>
              <a:buFont typeface="Arial" pitchFamily="34" charset="0"/>
              <a:buChar char="•"/>
            </a:pPr>
            <a:r>
              <a:rPr dirty="0" sz="1200" kern="1200" lang="en-GB" smtClean="0">
                <a:solidFill>
                  <a:schemeClr val="tx1"/>
                </a:solidFill>
                <a:effectLst/>
                <a:latin typeface="+mn-lt"/>
                <a:ea typeface="+mn-ea"/>
                <a:cs typeface="+mn-cs"/>
              </a:rPr>
              <a:t>Lack of time for implementing Nowadays, the extremely fast pace and changing of product development in response to consumer trends has giving an impacts to product creation employees as they only has sufficient time to implement and also design a new products. </a:t>
            </a:r>
          </a:p>
          <a:p>
            <a:pPr indent="-171450" marL="171450">
              <a:buFont typeface="Arial" pitchFamily="34" charset="0"/>
              <a:buChar char="•"/>
            </a:pPr>
            <a:endParaRPr dirty="0" lang="en-GB"/>
          </a:p>
        </p:txBody>
      </p:sp>
      <p:sp>
        <p:nvSpPr>
          <p:cNvPr id="1048596" name="Slide Number Placeholder 3"/>
          <p:cNvSpPr>
            <a:spLocks noGrp="1"/>
          </p:cNvSpPr>
          <p:nvPr>
            <p:ph type="sldNum" sz="quarter" idx="10"/>
          </p:nvPr>
        </p:nvSpPr>
        <p:spPr/>
        <p:txBody>
          <a:bodyPr/>
          <a:p>
            <a:fld id="{D1FAE8DB-6528-41B0-A358-B2E3F784E14B}"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9" name="Slide Image Placeholder 1"/>
          <p:cNvSpPr>
            <a:spLocks noChangeAspect="1" noRot="1" noGrp="1"/>
          </p:cNvSpPr>
          <p:nvPr>
            <p:ph type="sldImg"/>
          </p:nvPr>
        </p:nvSpPr>
        <p:spPr/>
      </p:sp>
      <p:sp>
        <p:nvSpPr>
          <p:cNvPr id="1048600" name="Notes Placeholder 2"/>
          <p:cNvSpPr>
            <a:spLocks noGrp="1"/>
          </p:cNvSpPr>
          <p:nvPr>
            <p:ph type="body" idx="1"/>
          </p:nvPr>
        </p:nvSpPr>
        <p:spPr/>
        <p:txBody>
          <a:bodyPr/>
          <a:p>
            <a:r>
              <a:rPr dirty="0" sz="1200" kern="1200" lang="en-GB" smtClean="0">
                <a:solidFill>
                  <a:schemeClr val="tx1"/>
                </a:solidFill>
                <a:effectLst/>
                <a:latin typeface="+mn-lt"/>
                <a:ea typeface="+mn-ea"/>
                <a:cs typeface="+mn-cs"/>
              </a:rPr>
              <a:t>Collaborating with other brands on factory audits and, maybe more importantly, working with competitors on developing remedies for </a:t>
            </a:r>
            <a:r>
              <a:rPr dirty="0" sz="1200" kern="1200" lang="en-GB" err="1" smtClean="0">
                <a:solidFill>
                  <a:schemeClr val="tx1"/>
                </a:solidFill>
                <a:effectLst/>
                <a:latin typeface="+mn-lt"/>
                <a:ea typeface="+mn-ea"/>
                <a:cs typeface="+mn-cs"/>
              </a:rPr>
              <a:t>labor</a:t>
            </a:r>
            <a:r>
              <a:rPr dirty="0" sz="1200" kern="1200" lang="en-GB" smtClean="0">
                <a:solidFill>
                  <a:schemeClr val="tx1"/>
                </a:solidFill>
                <a:effectLst/>
                <a:latin typeface="+mn-lt"/>
                <a:ea typeface="+mn-ea"/>
                <a:cs typeface="+mn-cs"/>
              </a:rPr>
              <a:t> problems as well as standardized codes. </a:t>
            </a:r>
            <a:endParaRPr dirty="0" lang="en-GB"/>
          </a:p>
        </p:txBody>
      </p:sp>
      <p:sp>
        <p:nvSpPr>
          <p:cNvPr id="1048601" name="Slide Number Placeholder 3"/>
          <p:cNvSpPr>
            <a:spLocks noGrp="1"/>
          </p:cNvSpPr>
          <p:nvPr>
            <p:ph type="sldNum" sz="quarter" idx="10"/>
          </p:nvPr>
        </p:nvSpPr>
        <p:spPr/>
        <p:txBody>
          <a:bodyPr/>
          <a:p>
            <a:fld id="{D1FAE8DB-6528-41B0-A358-B2E3F784E14B}"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57" name="Slide Image Placeholder 1"/>
          <p:cNvSpPr>
            <a:spLocks noChangeAspect="1" noRot="1" noGrp="1"/>
          </p:cNvSpPr>
          <p:nvPr>
            <p:ph type="sldImg"/>
          </p:nvPr>
        </p:nvSpPr>
        <p:spPr/>
      </p:sp>
      <p:sp>
        <p:nvSpPr>
          <p:cNvPr id="1048658" name="Notes Placeholder 2"/>
          <p:cNvSpPr>
            <a:spLocks noGrp="1"/>
          </p:cNvSpPr>
          <p:nvPr>
            <p:ph type="body" idx="1"/>
          </p:nvPr>
        </p:nvSpPr>
        <p:spPr/>
        <p:txBody>
          <a:bodyPr/>
          <a:p>
            <a:r>
              <a:rPr dirty="0" lang="en-US"/>
              <a:t>Name </a:t>
            </a:r>
            <a:endParaRPr dirty="0" lang="en-US"/>
          </a:p>
        </p:txBody>
      </p:sp>
      <p:sp>
        <p:nvSpPr>
          <p:cNvPr id="1048659" name="Slide Number Placeholder 3"/>
          <p:cNvSpPr>
            <a:spLocks noGrp="1"/>
          </p:cNvSpPr>
          <p:nvPr>
            <p:ph type="sldNum" sz="quarter" idx="10"/>
          </p:nvPr>
        </p:nvSpPr>
        <p:spPr/>
        <p:txBody>
          <a:bodyPr/>
          <a:p>
            <a:fld id="{D1FAE8DB-6528-41B0-A358-B2E3F784E14B}"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1">
        <a:schemeClr val="bg1"/>
      </p:bgRef>
    </p:bg>
    <p:spTree>
      <p:nvGrpSpPr>
        <p:cNvPr id="31" name=""/>
        <p:cNvGrpSpPr/>
        <p:nvPr/>
      </p:nvGrpSpPr>
      <p:grpSpPr>
        <a:xfrm>
          <a:off x="0" y="0"/>
          <a:ext cx="0" cy="0"/>
          <a:chOff x="0" y="0"/>
          <a:chExt cx="0" cy="0"/>
        </a:xfrm>
      </p:grpSpPr>
      <p:sp>
        <p:nvSpPr>
          <p:cNvPr id="1048602"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1048603" name="Subtitle 8"/>
          <p:cNvSpPr>
            <a:spLocks noGrp="1"/>
          </p:cNvSpPr>
          <p:nvPr>
            <p:ph type="subTitle" idx="1"/>
          </p:nvPr>
        </p:nvSpPr>
        <p:spPr>
          <a:xfrm>
            <a:off x="2286000" y="5003322"/>
            <a:ext cx="6172200" cy="1371600"/>
          </a:xfrm>
        </p:spPr>
        <p:txBody>
          <a:bodyPr/>
          <a:lstStyle>
            <a:lvl1pPr algn="l" indent="0" marL="0">
              <a:buNone/>
              <a:defRPr b="1" sz="1800">
                <a:solidFill>
                  <a:schemeClr val="tx2"/>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604" name="Date Placeholder 27"/>
          <p:cNvSpPr>
            <a:spLocks noGrp="1"/>
          </p:cNvSpPr>
          <p:nvPr>
            <p:ph type="dt" sz="half" idx="10"/>
          </p:nvPr>
        </p:nvSpPr>
        <p:spPr bwMode="auto">
          <a:xfrm rot="5400000">
            <a:off x="7764621" y="1174097"/>
            <a:ext cx="2286000" cy="381000"/>
          </a:xfrm>
        </p:spPr>
        <p:txBody>
          <a:bodyPr/>
          <a:p>
            <a:fld id="{55FA46BE-DEA8-422A-945A-A944078E9A86}" type="datetimeFigureOut">
              <a:rPr lang="en-US" smtClean="0"/>
            </a:fld>
            <a:endParaRPr lang="en-US"/>
          </a:p>
        </p:txBody>
      </p:sp>
      <p:sp>
        <p:nvSpPr>
          <p:cNvPr id="1048605" name="Footer Placeholder 16"/>
          <p:cNvSpPr>
            <a:spLocks noGrp="1"/>
          </p:cNvSpPr>
          <p:nvPr>
            <p:ph type="ftr" sz="quarter" idx="11"/>
          </p:nvPr>
        </p:nvSpPr>
        <p:spPr bwMode="auto">
          <a:xfrm rot="5400000">
            <a:off x="7077269" y="4181669"/>
            <a:ext cx="3657600" cy="384048"/>
          </a:xfrm>
        </p:spPr>
        <p:txBody>
          <a:bodyPr/>
          <a:p>
            <a:endParaRPr lang="en-US"/>
          </a:p>
        </p:txBody>
      </p:sp>
      <p:sp>
        <p:nvSpPr>
          <p:cNvPr id="1048606" name="Rectangle 9"/>
          <p:cNvSpPr/>
          <p:nvPr/>
        </p:nvSpPr>
        <p:spPr bwMode="auto">
          <a:xfrm>
            <a:off x="381000" y="0"/>
            <a:ext cx="609600" cy="6858000"/>
          </a:xfrm>
          <a:prstGeom prst="rect"/>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07" name="Rectangle 11"/>
          <p:cNvSpPr/>
          <p:nvPr/>
        </p:nvSpPr>
        <p:spPr bwMode="auto">
          <a:xfrm>
            <a:off x="276336" y="0"/>
            <a:ext cx="104664" cy="6858000"/>
          </a:xfrm>
          <a:prstGeom prst="rect"/>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08" name="Rectangle 13"/>
          <p:cNvSpPr/>
          <p:nvPr/>
        </p:nvSpPr>
        <p:spPr bwMode="auto">
          <a:xfrm>
            <a:off x="990600" y="0"/>
            <a:ext cx="181872" cy="6858000"/>
          </a:xfrm>
          <a:prstGeom prst="rect"/>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09" name="Rectangle 18"/>
          <p:cNvSpPr/>
          <p:nvPr/>
        </p:nvSpPr>
        <p:spPr bwMode="auto">
          <a:xfrm>
            <a:off x="1141320" y="0"/>
            <a:ext cx="230280" cy="6858000"/>
          </a:xfrm>
          <a:prstGeom prst="rect"/>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10" name="Straight Connector 10"/>
          <p:cNvSpPr>
            <a:spLocks noChangeShapeType="1"/>
          </p:cNvSpPr>
          <p:nvPr/>
        </p:nvSpPr>
        <p:spPr bwMode="auto">
          <a:xfrm>
            <a:off x="106344" y="0"/>
            <a:ext cx="0" cy="6858000"/>
          </a:xfrm>
          <a:prstGeom prst="line"/>
          <a:noFill/>
          <a:ln w="57150" cap="flat" cmpd="sng" algn="ctr">
            <a:solidFill>
              <a:schemeClr val="accent1">
                <a:tint val="60000"/>
                <a:alpha val="73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11" name="Straight Connector 17"/>
          <p:cNvSpPr>
            <a:spLocks noChangeShapeType="1"/>
          </p:cNvSpPr>
          <p:nvPr/>
        </p:nvSpPr>
        <p:spPr bwMode="auto">
          <a:xfrm>
            <a:off x="914400" y="0"/>
            <a:ext cx="0" cy="6858000"/>
          </a:xfrm>
          <a:prstGeom prst="line"/>
          <a:noFill/>
          <a:ln w="57150" cap="flat" cmpd="sng" algn="ctr">
            <a:solidFill>
              <a:schemeClr val="accent1">
                <a:tint val="20000"/>
                <a:alpha val="83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12" name="Straight Connector 19"/>
          <p:cNvSpPr>
            <a:spLocks noChangeShapeType="1"/>
          </p:cNvSpPr>
          <p:nvPr/>
        </p:nvSpPr>
        <p:spPr bwMode="auto">
          <a:xfrm>
            <a:off x="854112" y="0"/>
            <a:ext cx="0" cy="6858000"/>
          </a:xfrm>
          <a:prstGeom prst="line"/>
          <a:noFill/>
          <a:ln w="57150"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13" name="Straight Connector 15"/>
          <p:cNvSpPr>
            <a:spLocks noChangeShapeType="1"/>
          </p:cNvSpPr>
          <p:nvPr/>
        </p:nvSpPr>
        <p:spPr bwMode="auto">
          <a:xfrm>
            <a:off x="1726640" y="0"/>
            <a:ext cx="0" cy="6858000"/>
          </a:xfrm>
          <a:prstGeom prst="line"/>
          <a:noFill/>
          <a:ln w="28575" cap="flat" cmpd="sng" algn="ctr">
            <a:solidFill>
              <a:schemeClr val="accent1">
                <a:tint val="60000"/>
                <a:alpha val="82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14" name="Straight Connector 14"/>
          <p:cNvSpPr>
            <a:spLocks noChangeShapeType="1"/>
          </p:cNvSpPr>
          <p:nvPr/>
        </p:nvSpPr>
        <p:spPr bwMode="auto">
          <a:xfrm>
            <a:off x="1066800" y="0"/>
            <a:ext cx="0" cy="6858000"/>
          </a:xfrm>
          <a:prstGeom prst="line"/>
          <a:noFill/>
          <a:ln w="9525"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15" name="Straight Connector 21"/>
          <p:cNvSpPr>
            <a:spLocks noChangeShapeType="1"/>
          </p:cNvSpPr>
          <p:nvPr/>
        </p:nvSpPr>
        <p:spPr bwMode="auto">
          <a:xfrm>
            <a:off x="9113856" y="0"/>
            <a:ext cx="0" cy="6858000"/>
          </a:xfrm>
          <a:prstGeom prst="line"/>
          <a:noFill/>
          <a:ln w="57150" cap="flat" cmpd="thickThin"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16" name="Rectangle 26"/>
          <p:cNvSpPr/>
          <p:nvPr/>
        </p:nvSpPr>
        <p:spPr bwMode="auto">
          <a:xfrm>
            <a:off x="1219200" y="0"/>
            <a:ext cx="76200" cy="6858000"/>
          </a:xfrm>
          <a:prstGeom prst="rect"/>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17" name="Oval 20"/>
          <p:cNvSpPr/>
          <p:nvPr/>
        </p:nvSpPr>
        <p:spPr bwMode="auto">
          <a:xfrm>
            <a:off x="609600" y="3429000"/>
            <a:ext cx="1295400" cy="1295400"/>
          </a:xfrm>
          <a:prstGeom prst="ellipse"/>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18" name="Oval 22"/>
          <p:cNvSpPr/>
          <p:nvPr/>
        </p:nvSpPr>
        <p:spPr bwMode="auto">
          <a:xfrm>
            <a:off x="1309632" y="4866752"/>
            <a:ext cx="641424" cy="641424"/>
          </a:xfrm>
          <a:prstGeom prst="ellipse"/>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19" name="Oval 23"/>
          <p:cNvSpPr/>
          <p:nvPr/>
        </p:nvSpPr>
        <p:spPr bwMode="auto">
          <a:xfrm>
            <a:off x="1091080" y="5500632"/>
            <a:ext cx="137160" cy="137160"/>
          </a:xfrm>
          <a:prstGeom prst="ellipse"/>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20" name="Oval 25"/>
          <p:cNvSpPr/>
          <p:nvPr/>
        </p:nvSpPr>
        <p:spPr bwMode="auto">
          <a:xfrm>
            <a:off x="1664208" y="5788152"/>
            <a:ext cx="274320" cy="274320"/>
          </a:xfrm>
          <a:prstGeom prst="ellipse"/>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21" name="Oval 24"/>
          <p:cNvSpPr/>
          <p:nvPr/>
        </p:nvSpPr>
        <p:spPr>
          <a:xfrm>
            <a:off x="1905000" y="4495800"/>
            <a:ext cx="365760" cy="365760"/>
          </a:xfrm>
          <a:prstGeom prst="ellipse"/>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22" name="Slide Number Placeholder 28"/>
          <p:cNvSpPr>
            <a:spLocks noGrp="1"/>
          </p:cNvSpPr>
          <p:nvPr>
            <p:ph type="sldNum" sz="quarter" idx="12"/>
          </p:nvPr>
        </p:nvSpPr>
        <p:spPr bwMode="auto">
          <a:xfrm>
            <a:off x="1325544" y="4928702"/>
            <a:ext cx="609600" cy="517524"/>
          </a:xfrm>
        </p:spPr>
        <p:txBody>
          <a:bodyPr/>
          <a:p>
            <a:fld id="{E68ACBC0-716F-4B37-9200-FB82B07C2651}" type="slidenum">
              <a:rPr lang="en-US" smtClean="0"/>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4" name=""/>
        <p:cNvGrpSpPr/>
        <p:nvPr/>
      </p:nvGrpSpPr>
      <p:grpSpPr>
        <a:xfrm>
          <a:off x="0" y="0"/>
          <a:ext cx="0" cy="0"/>
          <a:chOff x="0" y="0"/>
          <a:chExt cx="0" cy="0"/>
        </a:xfrm>
      </p:grpSpPr>
      <p:sp>
        <p:nvSpPr>
          <p:cNvPr id="1048587" name="Title 1"/>
          <p:cNvSpPr>
            <a:spLocks noGrp="1"/>
          </p:cNvSpPr>
          <p:nvPr>
            <p:ph type="title"/>
          </p:nvPr>
        </p:nvSpPr>
        <p:spPr/>
        <p:txBody>
          <a:bodyPr/>
          <a:p>
            <a:r>
              <a:rPr kumimoji="0" lang="en-US" smtClean="0"/>
              <a:t>Click to edit Master title style</a:t>
            </a:r>
            <a:endParaRPr kumimoji="0" lang="en-US"/>
          </a:p>
        </p:txBody>
      </p:sp>
      <p:sp>
        <p:nvSpPr>
          <p:cNvPr id="1048588" name="Content Placeholder 7"/>
          <p:cNvSpPr>
            <a:spLocks noGrp="1"/>
          </p:cNvSpPr>
          <p:nvPr>
            <p:ph sz="quarter" idx="1"/>
          </p:nvPr>
        </p:nvSpPr>
        <p:spPr>
          <a:xfrm>
            <a:off x="457200" y="1600200"/>
            <a:ext cx="7467600" cy="4873752"/>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89" name="Date Placeholder 6"/>
          <p:cNvSpPr>
            <a:spLocks noGrp="1"/>
          </p:cNvSpPr>
          <p:nvPr>
            <p:ph type="dt" sz="half" idx="14"/>
          </p:nvPr>
        </p:nvSpPr>
        <p:spPr/>
        <p:txBody>
          <a:bodyPr rtlCol="0"/>
          <a:p>
            <a:fld id="{55FA46BE-DEA8-422A-945A-A944078E9A86}" type="datetimeFigureOut">
              <a:rPr lang="en-US" smtClean="0"/>
            </a:fld>
            <a:endParaRPr lang="en-US"/>
          </a:p>
        </p:txBody>
      </p:sp>
      <p:sp>
        <p:nvSpPr>
          <p:cNvPr id="1048590" name="Slide Number Placeholder 8"/>
          <p:cNvSpPr>
            <a:spLocks noGrp="1"/>
          </p:cNvSpPr>
          <p:nvPr>
            <p:ph type="sldNum" sz="quarter" idx="15"/>
          </p:nvPr>
        </p:nvSpPr>
        <p:spPr/>
        <p:txBody>
          <a:bodyPr rtlCol="0"/>
          <a:p>
            <a:fld id="{E68ACBC0-716F-4B37-9200-FB82B07C2651}" type="slidenum">
              <a:rPr lang="en-US" smtClean="0"/>
            </a:fld>
            <a:endParaRPr lang="en-US"/>
          </a:p>
        </p:txBody>
      </p:sp>
      <p:sp>
        <p:nvSpPr>
          <p:cNvPr id="1048591" name="Footer Placeholder 9"/>
          <p:cNvSpPr>
            <a:spLocks noGrp="1"/>
          </p:cNvSpPr>
          <p:nvPr>
            <p:ph type="ftr" sz="quarter" idx="16"/>
          </p:nvPr>
        </p:nvSpPr>
        <p:spPr/>
        <p:txBody>
          <a:bodyPr rtlCol="0"/>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1">
        <a:schemeClr val="bg2"/>
      </p:bgRef>
    </p:bg>
    <p:spTree>
      <p:nvGrpSpPr>
        <p:cNvPr id="39" name=""/>
        <p:cNvGrpSpPr/>
        <p:nvPr/>
      </p:nvGrpSpPr>
      <p:grpSpPr>
        <a:xfrm>
          <a:off x="0" y="0"/>
          <a:ext cx="0" cy="0"/>
          <a:chOff x="0" y="0"/>
          <a:chExt cx="0" cy="0"/>
        </a:xfrm>
      </p:grpSpPr>
      <p:sp>
        <p:nvSpPr>
          <p:cNvPr id="1048634" name="Title 1"/>
          <p:cNvSpPr>
            <a:spLocks noGrp="1"/>
          </p:cNvSpPr>
          <p:nvPr>
            <p:ph type="title"/>
          </p:nvPr>
        </p:nvSpPr>
        <p:spPr>
          <a:xfrm>
            <a:off x="2286000" y="2895600"/>
            <a:ext cx="6172200" cy="2053590"/>
          </a:xfrm>
        </p:spPr>
        <p:txBody>
          <a:bodyPr/>
          <a:lstStyle>
            <a:lvl1pPr algn="l">
              <a:buNone/>
              <a:defRPr baseline="0" b="1" cap="small" sz="3000"/>
            </a:lvl1pPr>
          </a:lstStyle>
          <a:p>
            <a:r>
              <a:rPr kumimoji="0" lang="en-US" smtClean="0"/>
              <a:t>Click to edit Master title style</a:t>
            </a:r>
            <a:endParaRPr kumimoji="0" lang="en-US"/>
          </a:p>
        </p:txBody>
      </p:sp>
      <p:sp>
        <p:nvSpPr>
          <p:cNvPr id="1048635" name="Text Placeholder 2"/>
          <p:cNvSpPr>
            <a:spLocks noGrp="1"/>
          </p:cNvSpPr>
          <p:nvPr>
            <p:ph type="body" idx="1"/>
          </p:nvPr>
        </p:nvSpPr>
        <p:spPr>
          <a:xfrm>
            <a:off x="2286000" y="5010150"/>
            <a:ext cx="6172200" cy="1371600"/>
          </a:xfrm>
        </p:spPr>
        <p:txBody>
          <a:bodyPr anchor="t"/>
          <a:lstStyle>
            <a:lvl1pPr indent="0" marL="0">
              <a:buNone/>
              <a:defRPr b="1" sz="1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636" name="Date Placeholder 3"/>
          <p:cNvSpPr>
            <a:spLocks noGrp="1"/>
          </p:cNvSpPr>
          <p:nvPr>
            <p:ph type="dt" sz="half" idx="10"/>
          </p:nvPr>
        </p:nvSpPr>
        <p:spPr bwMode="auto">
          <a:xfrm rot="5400000">
            <a:off x="7763256" y="1170432"/>
            <a:ext cx="2286000" cy="381000"/>
          </a:xfrm>
        </p:spPr>
        <p:txBody>
          <a:bodyPr/>
          <a:p>
            <a:fld id="{55FA46BE-DEA8-422A-945A-A944078E9A86}" type="datetimeFigureOut">
              <a:rPr lang="en-US" smtClean="0"/>
            </a:fld>
            <a:endParaRPr lang="en-US"/>
          </a:p>
        </p:txBody>
      </p:sp>
      <p:sp>
        <p:nvSpPr>
          <p:cNvPr id="1048637" name="Footer Placeholder 4"/>
          <p:cNvSpPr>
            <a:spLocks noGrp="1"/>
          </p:cNvSpPr>
          <p:nvPr>
            <p:ph type="ftr" sz="quarter" idx="11"/>
          </p:nvPr>
        </p:nvSpPr>
        <p:spPr bwMode="auto">
          <a:xfrm rot="5400000">
            <a:off x="7077456" y="4178808"/>
            <a:ext cx="3657600" cy="384048"/>
          </a:xfrm>
        </p:spPr>
        <p:txBody>
          <a:bodyPr/>
          <a:p>
            <a:endParaRPr lang="en-US"/>
          </a:p>
        </p:txBody>
      </p:sp>
      <p:sp>
        <p:nvSpPr>
          <p:cNvPr id="1048638" name="Rectangle 8"/>
          <p:cNvSpPr/>
          <p:nvPr/>
        </p:nvSpPr>
        <p:spPr bwMode="auto">
          <a:xfrm>
            <a:off x="381000" y="0"/>
            <a:ext cx="609600" cy="6858000"/>
          </a:xfrm>
          <a:prstGeom prst="rect"/>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39" name="Rectangle 9"/>
          <p:cNvSpPr/>
          <p:nvPr/>
        </p:nvSpPr>
        <p:spPr bwMode="auto">
          <a:xfrm>
            <a:off x="276336" y="0"/>
            <a:ext cx="104664" cy="6858000"/>
          </a:xfrm>
          <a:prstGeom prst="rect"/>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40" name="Rectangle 10"/>
          <p:cNvSpPr/>
          <p:nvPr/>
        </p:nvSpPr>
        <p:spPr bwMode="auto">
          <a:xfrm>
            <a:off x="990600" y="0"/>
            <a:ext cx="181872" cy="6858000"/>
          </a:xfrm>
          <a:prstGeom prst="rect"/>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41" name="Rectangle 11"/>
          <p:cNvSpPr/>
          <p:nvPr/>
        </p:nvSpPr>
        <p:spPr bwMode="auto">
          <a:xfrm>
            <a:off x="1141320" y="0"/>
            <a:ext cx="230280" cy="6858000"/>
          </a:xfrm>
          <a:prstGeom prst="rect"/>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42" name="Straight Connector 12"/>
          <p:cNvSpPr>
            <a:spLocks noChangeShapeType="1"/>
          </p:cNvSpPr>
          <p:nvPr/>
        </p:nvSpPr>
        <p:spPr bwMode="auto">
          <a:xfrm>
            <a:off x="106344" y="0"/>
            <a:ext cx="0" cy="6858000"/>
          </a:xfrm>
          <a:prstGeom prst="line"/>
          <a:noFill/>
          <a:ln w="57150" cap="flat" cmpd="sng" algn="ctr">
            <a:solidFill>
              <a:schemeClr val="accent1">
                <a:tint val="60000"/>
                <a:alpha val="73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43" name="Straight Connector 13"/>
          <p:cNvSpPr>
            <a:spLocks noChangeShapeType="1"/>
          </p:cNvSpPr>
          <p:nvPr/>
        </p:nvSpPr>
        <p:spPr bwMode="auto">
          <a:xfrm>
            <a:off x="914400" y="0"/>
            <a:ext cx="0" cy="6858000"/>
          </a:xfrm>
          <a:prstGeom prst="line"/>
          <a:noFill/>
          <a:ln w="57150" cap="flat" cmpd="sng" algn="ctr">
            <a:solidFill>
              <a:schemeClr val="accent1">
                <a:tint val="20000"/>
                <a:alpha val="83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44" name="Straight Connector 14"/>
          <p:cNvSpPr>
            <a:spLocks noChangeShapeType="1"/>
          </p:cNvSpPr>
          <p:nvPr/>
        </p:nvSpPr>
        <p:spPr bwMode="auto">
          <a:xfrm>
            <a:off x="854112" y="0"/>
            <a:ext cx="0" cy="6858000"/>
          </a:xfrm>
          <a:prstGeom prst="line"/>
          <a:noFill/>
          <a:ln w="57150"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45" name="Straight Connector 15"/>
          <p:cNvSpPr>
            <a:spLocks noChangeShapeType="1"/>
          </p:cNvSpPr>
          <p:nvPr/>
        </p:nvSpPr>
        <p:spPr bwMode="auto">
          <a:xfrm>
            <a:off x="1726640" y="0"/>
            <a:ext cx="0" cy="6858000"/>
          </a:xfrm>
          <a:prstGeom prst="line"/>
          <a:noFill/>
          <a:ln w="28575" cap="flat" cmpd="sng" algn="ctr">
            <a:solidFill>
              <a:schemeClr val="accent1">
                <a:tint val="60000"/>
                <a:alpha val="82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46" name="Straight Connector 16"/>
          <p:cNvSpPr>
            <a:spLocks noChangeShapeType="1"/>
          </p:cNvSpPr>
          <p:nvPr/>
        </p:nvSpPr>
        <p:spPr bwMode="auto">
          <a:xfrm>
            <a:off x="1066800" y="0"/>
            <a:ext cx="0" cy="6858000"/>
          </a:xfrm>
          <a:prstGeom prst="line"/>
          <a:noFill/>
          <a:ln w="9525"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47" name="Rectangle 17"/>
          <p:cNvSpPr/>
          <p:nvPr/>
        </p:nvSpPr>
        <p:spPr bwMode="auto">
          <a:xfrm>
            <a:off x="1219200" y="0"/>
            <a:ext cx="76200" cy="6858000"/>
          </a:xfrm>
          <a:prstGeom prst="rect"/>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48" name="Oval 18"/>
          <p:cNvSpPr/>
          <p:nvPr/>
        </p:nvSpPr>
        <p:spPr bwMode="auto">
          <a:xfrm>
            <a:off x="609600" y="3429000"/>
            <a:ext cx="1295400" cy="1295400"/>
          </a:xfrm>
          <a:prstGeom prst="ellipse"/>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49" name="Oval 19"/>
          <p:cNvSpPr/>
          <p:nvPr/>
        </p:nvSpPr>
        <p:spPr bwMode="auto">
          <a:xfrm>
            <a:off x="1324704" y="4866752"/>
            <a:ext cx="641424" cy="641424"/>
          </a:xfrm>
          <a:prstGeom prst="ellipse"/>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0" name="Oval 20"/>
          <p:cNvSpPr/>
          <p:nvPr/>
        </p:nvSpPr>
        <p:spPr bwMode="auto">
          <a:xfrm>
            <a:off x="1091080" y="5500632"/>
            <a:ext cx="137160" cy="137160"/>
          </a:xfrm>
          <a:prstGeom prst="ellipse"/>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1" name="Oval 21"/>
          <p:cNvSpPr/>
          <p:nvPr/>
        </p:nvSpPr>
        <p:spPr bwMode="auto">
          <a:xfrm>
            <a:off x="1664208" y="5791200"/>
            <a:ext cx="274320" cy="274320"/>
          </a:xfrm>
          <a:prstGeom prst="ellipse"/>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2" name="Oval 22"/>
          <p:cNvSpPr/>
          <p:nvPr/>
        </p:nvSpPr>
        <p:spPr bwMode="auto">
          <a:xfrm>
            <a:off x="1879040" y="4479888"/>
            <a:ext cx="365760" cy="365760"/>
          </a:xfrm>
          <a:prstGeom prst="ellipse"/>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3" name="Straight Connector 25"/>
          <p:cNvSpPr>
            <a:spLocks noChangeShapeType="1"/>
          </p:cNvSpPr>
          <p:nvPr/>
        </p:nvSpPr>
        <p:spPr bwMode="auto">
          <a:xfrm>
            <a:off x="9097944" y="0"/>
            <a:ext cx="0" cy="6858000"/>
          </a:xfrm>
          <a:prstGeom prst="line"/>
          <a:noFill/>
          <a:ln w="57150" cap="flat" cmpd="thickThin"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54" name="Slide Number Placeholder 5"/>
          <p:cNvSpPr>
            <a:spLocks noGrp="1"/>
          </p:cNvSpPr>
          <p:nvPr>
            <p:ph type="sldNum" sz="quarter" idx="12"/>
          </p:nvPr>
        </p:nvSpPr>
        <p:spPr bwMode="auto">
          <a:xfrm>
            <a:off x="1340616" y="4928702"/>
            <a:ext cx="609600" cy="517524"/>
          </a:xfrm>
        </p:spPr>
        <p:txBody>
          <a:bodyPr/>
          <a:p>
            <a:fld id="{E68ACBC0-716F-4B37-9200-FB82B07C2651}" type="slidenum">
              <a:rPr lang="en-US" smtClean="0"/>
            </a:fld>
            <a:endParaRPr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5" name=""/>
        <p:cNvGrpSpPr/>
        <p:nvPr/>
      </p:nvGrpSpPr>
      <p:grpSpPr>
        <a:xfrm>
          <a:off x="0" y="0"/>
          <a:ext cx="0" cy="0"/>
          <a:chOff x="0" y="0"/>
          <a:chExt cx="0" cy="0"/>
        </a:xfrm>
      </p:grpSpPr>
      <p:sp>
        <p:nvSpPr>
          <p:cNvPr id="1048680" name="Title 1"/>
          <p:cNvSpPr>
            <a:spLocks noGrp="1"/>
          </p:cNvSpPr>
          <p:nvPr>
            <p:ph type="title"/>
          </p:nvPr>
        </p:nvSpPr>
        <p:spPr/>
        <p:txBody>
          <a:bodyPr/>
          <a:p>
            <a:r>
              <a:rPr kumimoji="0" lang="en-US" smtClean="0"/>
              <a:t>Click to edit Master title style</a:t>
            </a:r>
            <a:endParaRPr kumimoji="0" lang="en-US"/>
          </a:p>
        </p:txBody>
      </p:sp>
      <p:sp>
        <p:nvSpPr>
          <p:cNvPr id="1048681" name="Date Placeholder 4"/>
          <p:cNvSpPr>
            <a:spLocks noGrp="1"/>
          </p:cNvSpPr>
          <p:nvPr>
            <p:ph type="dt" sz="half" idx="10"/>
          </p:nvPr>
        </p:nvSpPr>
        <p:spPr/>
        <p:txBody>
          <a:bodyPr/>
          <a:p>
            <a:fld id="{55FA46BE-DEA8-422A-945A-A944078E9A86}" type="datetimeFigureOut">
              <a:rPr lang="en-US" smtClean="0"/>
            </a:fld>
            <a:endParaRPr lang="en-US"/>
          </a:p>
        </p:txBody>
      </p:sp>
      <p:sp>
        <p:nvSpPr>
          <p:cNvPr id="1048682" name="Footer Placeholder 5"/>
          <p:cNvSpPr>
            <a:spLocks noGrp="1"/>
          </p:cNvSpPr>
          <p:nvPr>
            <p:ph type="ftr" sz="quarter" idx="11"/>
          </p:nvPr>
        </p:nvSpPr>
        <p:spPr/>
        <p:txBody>
          <a:bodyPr/>
          <a:p>
            <a:endParaRPr lang="en-US"/>
          </a:p>
        </p:txBody>
      </p:sp>
      <p:sp>
        <p:nvSpPr>
          <p:cNvPr id="1048683" name="Slide Number Placeholder 6"/>
          <p:cNvSpPr>
            <a:spLocks noGrp="1"/>
          </p:cNvSpPr>
          <p:nvPr>
            <p:ph type="sldNum" sz="quarter" idx="12"/>
          </p:nvPr>
        </p:nvSpPr>
        <p:spPr/>
        <p:txBody>
          <a:bodyPr/>
          <a:p>
            <a:fld id="{E68ACBC0-716F-4B37-9200-FB82B07C2651}" type="slidenum">
              <a:rPr lang="en-US" smtClean="0"/>
            </a:fld>
            <a:endParaRPr lang="en-US"/>
          </a:p>
        </p:txBody>
      </p:sp>
      <p:sp>
        <p:nvSpPr>
          <p:cNvPr id="1048684" name="Content Placeholder 8"/>
          <p:cNvSpPr>
            <a:spLocks noGrp="1"/>
          </p:cNvSpPr>
          <p:nvPr>
            <p:ph sz="quarter" idx="1"/>
          </p:nvPr>
        </p:nvSpPr>
        <p:spPr>
          <a:xfrm>
            <a:off x="457200" y="1600200"/>
            <a:ext cx="3657600" cy="45720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5" name="Content Placeholder 10"/>
          <p:cNvSpPr>
            <a:spLocks noGrp="1"/>
          </p:cNvSpPr>
          <p:nvPr>
            <p:ph sz="quarter" idx="2"/>
          </p:nvPr>
        </p:nvSpPr>
        <p:spPr>
          <a:xfrm>
            <a:off x="4270248" y="1600200"/>
            <a:ext cx="3657600" cy="45720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6" name=""/>
        <p:cNvGrpSpPr/>
        <p:nvPr/>
      </p:nvGrpSpPr>
      <p:grpSpPr>
        <a:xfrm>
          <a:off x="0" y="0"/>
          <a:ext cx="0" cy="0"/>
          <a:chOff x="0" y="0"/>
          <a:chExt cx="0" cy="0"/>
        </a:xfrm>
      </p:grpSpPr>
      <p:sp>
        <p:nvSpPr>
          <p:cNvPr id="1048686" name="Title 1"/>
          <p:cNvSpPr>
            <a:spLocks noGrp="1"/>
          </p:cNvSpPr>
          <p:nvPr>
            <p:ph type="title"/>
          </p:nvPr>
        </p:nvSpPr>
        <p:spPr>
          <a:xfrm>
            <a:off x="457200" y="273050"/>
            <a:ext cx="7543800" cy="1143000"/>
          </a:xfrm>
        </p:spPr>
        <p:txBody>
          <a:bodyPr anchor="b"/>
          <a:p>
            <a:r>
              <a:rPr kumimoji="0" lang="en-US" smtClean="0"/>
              <a:t>Click to edit Master title style</a:t>
            </a:r>
            <a:endParaRPr kumimoji="0" lang="en-US"/>
          </a:p>
        </p:txBody>
      </p:sp>
      <p:sp>
        <p:nvSpPr>
          <p:cNvPr id="1048687" name="Date Placeholder 6"/>
          <p:cNvSpPr>
            <a:spLocks noGrp="1"/>
          </p:cNvSpPr>
          <p:nvPr>
            <p:ph type="dt" sz="half" idx="10"/>
          </p:nvPr>
        </p:nvSpPr>
        <p:spPr/>
        <p:txBody>
          <a:bodyPr/>
          <a:p>
            <a:fld id="{55FA46BE-DEA8-422A-945A-A944078E9A86}" type="datetimeFigureOut">
              <a:rPr lang="en-US" smtClean="0"/>
            </a:fld>
            <a:endParaRPr lang="en-US"/>
          </a:p>
        </p:txBody>
      </p:sp>
      <p:sp>
        <p:nvSpPr>
          <p:cNvPr id="1048688" name="Footer Placeholder 7"/>
          <p:cNvSpPr>
            <a:spLocks noGrp="1"/>
          </p:cNvSpPr>
          <p:nvPr>
            <p:ph type="ftr" sz="quarter" idx="11"/>
          </p:nvPr>
        </p:nvSpPr>
        <p:spPr/>
        <p:txBody>
          <a:bodyPr/>
          <a:p>
            <a:endParaRPr lang="en-US"/>
          </a:p>
        </p:txBody>
      </p:sp>
      <p:sp>
        <p:nvSpPr>
          <p:cNvPr id="1048689" name="Slide Number Placeholder 8"/>
          <p:cNvSpPr>
            <a:spLocks noGrp="1"/>
          </p:cNvSpPr>
          <p:nvPr>
            <p:ph type="sldNum" sz="quarter" idx="12"/>
          </p:nvPr>
        </p:nvSpPr>
        <p:spPr/>
        <p:txBody>
          <a:bodyPr/>
          <a:p>
            <a:fld id="{E68ACBC0-716F-4B37-9200-FB82B07C2651}" type="slidenum">
              <a:rPr lang="en-US" smtClean="0"/>
            </a:fld>
            <a:endParaRPr lang="en-US"/>
          </a:p>
        </p:txBody>
      </p:sp>
      <p:sp>
        <p:nvSpPr>
          <p:cNvPr id="1048690" name="Content Placeholder 10"/>
          <p:cNvSpPr>
            <a:spLocks noGrp="1"/>
          </p:cNvSpPr>
          <p:nvPr>
            <p:ph sz="quarter" idx="2"/>
          </p:nvPr>
        </p:nvSpPr>
        <p:spPr>
          <a:xfrm>
            <a:off x="457200" y="2362200"/>
            <a:ext cx="3657600" cy="38862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1" name="Content Placeholder 12"/>
          <p:cNvSpPr>
            <a:spLocks noGrp="1"/>
          </p:cNvSpPr>
          <p:nvPr>
            <p:ph sz="quarter" idx="4"/>
          </p:nvPr>
        </p:nvSpPr>
        <p:spPr>
          <a:xfrm>
            <a:off x="4371975" y="2362200"/>
            <a:ext cx="3657600" cy="38862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anchor="ctr" rtlCol="0">
            <a:noAutofit/>
          </a:bodyPr>
          <a:lstStyle>
            <a:lvl1pPr indent="0" marL="0">
              <a:buFontTx/>
              <a:buNone/>
              <a:defRPr b="1" sz="2000">
                <a:solidFill>
                  <a:srgbClr val="FFFFFF"/>
                </a:solidFill>
              </a:defRPr>
            </a:lvl1pPr>
          </a:lstStyle>
          <a:p>
            <a:pPr eaLnBrk="1" hangingPunct="1" latinLnBrk="0" lvl="0"/>
            <a:r>
              <a:rPr kumimoji="0" lang="en-US" smtClean="0"/>
              <a:t>Click to edit Master text styles</a:t>
            </a:r>
          </a:p>
        </p:txBody>
      </p:sp>
      <p:sp>
        <p:nvSpPr>
          <p:cNvPr id="1048693"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anchor="ctr" rtlCol="0">
            <a:noAutofit/>
          </a:bodyPr>
          <a:lstStyle>
            <a:lvl1pPr indent="0" marL="0">
              <a:buFontTx/>
              <a:buNone/>
              <a:defRPr b="1" sz="2000">
                <a:solidFill>
                  <a:srgbClr val="FFFFFF"/>
                </a:solidFill>
              </a:defRPr>
            </a:lvl1pPr>
          </a:lstStyle>
          <a:p>
            <a:pPr eaLnBrk="1" hangingPunct="1" latinLnBrk="0" lvl="0"/>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7" name=""/>
        <p:cNvGrpSpPr/>
        <p:nvPr/>
      </p:nvGrpSpPr>
      <p:grpSpPr>
        <a:xfrm>
          <a:off x="0" y="0"/>
          <a:ext cx="0" cy="0"/>
          <a:chOff x="0" y="0"/>
          <a:chExt cx="0" cy="0"/>
        </a:xfrm>
      </p:grpSpPr>
      <p:sp>
        <p:nvSpPr>
          <p:cNvPr id="1048694" name="Title 1"/>
          <p:cNvSpPr>
            <a:spLocks noGrp="1"/>
          </p:cNvSpPr>
          <p:nvPr>
            <p:ph type="title"/>
          </p:nvPr>
        </p:nvSpPr>
        <p:spPr/>
        <p:txBody>
          <a:bodyPr/>
          <a:p>
            <a:r>
              <a:rPr kumimoji="0" lang="en-US" smtClean="0"/>
              <a:t>Click to edit Master title style</a:t>
            </a:r>
            <a:endParaRPr kumimoji="0" lang="en-US"/>
          </a:p>
        </p:txBody>
      </p:sp>
      <p:sp>
        <p:nvSpPr>
          <p:cNvPr id="1048695" name="Date Placeholder 5"/>
          <p:cNvSpPr>
            <a:spLocks noGrp="1"/>
          </p:cNvSpPr>
          <p:nvPr>
            <p:ph type="dt" sz="half" idx="10"/>
          </p:nvPr>
        </p:nvSpPr>
        <p:spPr/>
        <p:txBody>
          <a:bodyPr rtlCol="0"/>
          <a:p>
            <a:fld id="{55FA46BE-DEA8-422A-945A-A944078E9A86}" type="datetimeFigureOut">
              <a:rPr lang="en-US" smtClean="0"/>
            </a:fld>
            <a:endParaRPr lang="en-US"/>
          </a:p>
        </p:txBody>
      </p:sp>
      <p:sp>
        <p:nvSpPr>
          <p:cNvPr id="1048696" name="Slide Number Placeholder 6"/>
          <p:cNvSpPr>
            <a:spLocks noGrp="1"/>
          </p:cNvSpPr>
          <p:nvPr>
            <p:ph type="sldNum" sz="quarter" idx="11"/>
          </p:nvPr>
        </p:nvSpPr>
        <p:spPr/>
        <p:txBody>
          <a:bodyPr rtlCol="0"/>
          <a:p>
            <a:fld id="{E68ACBC0-716F-4B37-9200-FB82B07C2651}" type="slidenum">
              <a:rPr lang="en-US" smtClean="0"/>
            </a:fld>
            <a:endParaRPr lang="en-US"/>
          </a:p>
        </p:txBody>
      </p:sp>
      <p:sp>
        <p:nvSpPr>
          <p:cNvPr id="1048697" name="Footer Placeholder 7"/>
          <p:cNvSpPr>
            <a:spLocks noGrp="1"/>
          </p:cNvSpPr>
          <p:nvPr>
            <p:ph type="ftr" sz="quarter" idx="12"/>
          </p:nvPr>
        </p:nvSpPr>
        <p:spPr/>
        <p:txBody>
          <a:bodyPr rtlCol="0"/>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59" name=""/>
        <p:cNvGrpSpPr/>
        <p:nvPr/>
      </p:nvGrpSpPr>
      <p:grpSpPr>
        <a:xfrm>
          <a:off x="0" y="0"/>
          <a:ext cx="0" cy="0"/>
          <a:chOff x="0" y="0"/>
          <a:chExt cx="0" cy="0"/>
        </a:xfrm>
      </p:grpSpPr>
      <p:sp>
        <p:nvSpPr>
          <p:cNvPr id="1048703" name="Date Placeholder 1"/>
          <p:cNvSpPr>
            <a:spLocks noGrp="1"/>
          </p:cNvSpPr>
          <p:nvPr>
            <p:ph type="dt" sz="half" idx="10"/>
          </p:nvPr>
        </p:nvSpPr>
        <p:spPr/>
        <p:txBody>
          <a:bodyPr/>
          <a:p>
            <a:fld id="{55FA46BE-DEA8-422A-945A-A944078E9A86}" type="datetimeFigureOut">
              <a:rPr lang="en-US" smtClean="0"/>
            </a:fld>
            <a:endParaRPr lang="en-US"/>
          </a:p>
        </p:txBody>
      </p:sp>
      <p:sp>
        <p:nvSpPr>
          <p:cNvPr id="1048704" name="Footer Placeholder 2"/>
          <p:cNvSpPr>
            <a:spLocks noGrp="1"/>
          </p:cNvSpPr>
          <p:nvPr>
            <p:ph type="ftr" sz="quarter" idx="11"/>
          </p:nvPr>
        </p:nvSpPr>
        <p:spPr/>
        <p:txBody>
          <a:bodyPr/>
          <a:p>
            <a:endParaRPr lang="en-US"/>
          </a:p>
        </p:txBody>
      </p:sp>
      <p:sp>
        <p:nvSpPr>
          <p:cNvPr id="1048705" name="Slide Number Placeholder 3"/>
          <p:cNvSpPr>
            <a:spLocks noGrp="1"/>
          </p:cNvSpPr>
          <p:nvPr>
            <p:ph type="sldNum" sz="quarter" idx="12"/>
          </p:nvPr>
        </p:nvSpPr>
        <p:spPr/>
        <p:txBody>
          <a:bodyPr/>
          <a:p>
            <a:fld id="{E68ACBC0-716F-4B37-9200-FB82B07C2651}"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bg>
      <p:bgRef idx="1001">
        <a:schemeClr val="bg1"/>
      </p:bgRef>
    </p:bg>
    <p:spTree>
      <p:nvGrpSpPr>
        <p:cNvPr id="62" name=""/>
        <p:cNvGrpSpPr/>
        <p:nvPr/>
      </p:nvGrpSpPr>
      <p:grpSpPr>
        <a:xfrm>
          <a:off x="0" y="0"/>
          <a:ext cx="0" cy="0"/>
          <a:chOff x="0" y="0"/>
          <a:chExt cx="0" cy="0"/>
        </a:xfrm>
      </p:grpSpPr>
      <p:sp>
        <p:nvSpPr>
          <p:cNvPr id="1048724" name="Straight Connector 9"/>
          <p:cNvSpPr>
            <a:spLocks noChangeShapeType="1"/>
          </p:cNvSpPr>
          <p:nvPr/>
        </p:nvSpPr>
        <p:spPr bwMode="auto">
          <a:xfrm>
            <a:off x="8763000" y="0"/>
            <a:ext cx="0" cy="6858000"/>
          </a:xfrm>
          <a:prstGeom prst="line"/>
          <a:noFill/>
          <a:ln w="38100" cap="flat" cmpd="sng" algn="ctr">
            <a:solidFill>
              <a:schemeClr val="accent1">
                <a:tint val="60000"/>
                <a:alpha val="93000"/>
              </a:schemeClr>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725" name="Title 1"/>
          <p:cNvSpPr>
            <a:spLocks noGrp="1"/>
          </p:cNvSpPr>
          <p:nvPr>
            <p:ph type="title"/>
          </p:nvPr>
        </p:nvSpPr>
        <p:spPr>
          <a:xfrm rot="5400000">
            <a:off x="3371850" y="3200400"/>
            <a:ext cx="6309360" cy="457200"/>
          </a:xfrm>
        </p:spPr>
        <p:txBody>
          <a:bodyPr anchor="b"/>
          <a:lstStyle>
            <a:lvl1pPr algn="l">
              <a:buNone/>
              <a:defRPr baseline="0" b="1" cap="small" sz="2000"/>
            </a:lvl1pPr>
          </a:lstStyle>
          <a:p>
            <a:r>
              <a:rPr kumimoji="0" lang="en-US" smtClean="0"/>
              <a:t>Click to edit Master title style</a:t>
            </a:r>
            <a:endParaRPr kumimoji="0" lang="en-US"/>
          </a:p>
        </p:txBody>
      </p:sp>
      <p:sp>
        <p:nvSpPr>
          <p:cNvPr id="1048726" name="Text Placeholder 2"/>
          <p:cNvSpPr>
            <a:spLocks noGrp="1"/>
          </p:cNvSpPr>
          <p:nvPr>
            <p:ph type="body" idx="2"/>
          </p:nvPr>
        </p:nvSpPr>
        <p:spPr>
          <a:xfrm>
            <a:off x="6812280" y="274320"/>
            <a:ext cx="1527048" cy="4983480"/>
          </a:xfrm>
        </p:spPr>
        <p:txBody>
          <a:bodyPr/>
          <a:lstStyle>
            <a:lvl1pPr indent="0" marL="0">
              <a:spcBef>
                <a:spcPts val="400"/>
              </a:spcBef>
              <a:spcAft>
                <a:spcPts val="1000"/>
              </a:spcAft>
              <a:buNone/>
              <a:defRPr sz="1200"/>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727" name="Straight Connector 7"/>
          <p:cNvSpPr>
            <a:spLocks noChangeShapeType="1"/>
          </p:cNvSpPr>
          <p:nvPr/>
        </p:nvSpPr>
        <p:spPr bwMode="auto">
          <a:xfrm>
            <a:off x="6248400" y="0"/>
            <a:ext cx="0" cy="6858000"/>
          </a:xfrm>
          <a:prstGeom prst="line"/>
          <a:noFill/>
          <a:ln w="38100"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728" name="Straight Connector 8"/>
          <p:cNvSpPr>
            <a:spLocks noChangeShapeType="1"/>
          </p:cNvSpPr>
          <p:nvPr/>
        </p:nvSpPr>
        <p:spPr bwMode="auto">
          <a:xfrm>
            <a:off x="6192296" y="0"/>
            <a:ext cx="0" cy="6858000"/>
          </a:xfrm>
          <a:prstGeom prst="line"/>
          <a:noFill/>
          <a:ln w="12700"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729" name="Straight Connector 10"/>
          <p:cNvSpPr>
            <a:spLocks noChangeShapeType="1"/>
          </p:cNvSpPr>
          <p:nvPr/>
        </p:nvSpPr>
        <p:spPr bwMode="auto">
          <a:xfrm>
            <a:off x="8991600" y="0"/>
            <a:ext cx="0" cy="6858000"/>
          </a:xfrm>
          <a:prstGeom prst="line"/>
          <a:noFill/>
          <a:ln w="19050"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730" name="Rectangle 11"/>
          <p:cNvSpPr/>
          <p:nvPr/>
        </p:nvSpPr>
        <p:spPr bwMode="auto">
          <a:xfrm>
            <a:off x="8839200" y="0"/>
            <a:ext cx="304800" cy="6858000"/>
          </a:xfrm>
          <a:prstGeom prst="rect"/>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31" name="Straight Connector 12"/>
          <p:cNvSpPr>
            <a:spLocks noChangeShapeType="1"/>
          </p:cNvSpPr>
          <p:nvPr/>
        </p:nvSpPr>
        <p:spPr bwMode="auto">
          <a:xfrm>
            <a:off x="8915400" y="0"/>
            <a:ext cx="0" cy="6858000"/>
          </a:xfrm>
          <a:prstGeom prst="line"/>
          <a:noFill/>
          <a:ln w="9525"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732" name="Oval 13"/>
          <p:cNvSpPr/>
          <p:nvPr/>
        </p:nvSpPr>
        <p:spPr>
          <a:xfrm>
            <a:off x="8156448" y="5715000"/>
            <a:ext cx="548640" cy="548640"/>
          </a:xfrm>
          <a:prstGeom prst="ellipse"/>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33" name="Content Placeholder 17"/>
          <p:cNvSpPr>
            <a:spLocks noGrp="1"/>
          </p:cNvSpPr>
          <p:nvPr>
            <p:ph sz="quarter" idx="1"/>
          </p:nvPr>
        </p:nvSpPr>
        <p:spPr>
          <a:xfrm>
            <a:off x="304800" y="274320"/>
            <a:ext cx="5638800" cy="6327648"/>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34" name="Date Placeholder 20"/>
          <p:cNvSpPr>
            <a:spLocks noGrp="1"/>
          </p:cNvSpPr>
          <p:nvPr>
            <p:ph type="dt" sz="half" idx="14"/>
          </p:nvPr>
        </p:nvSpPr>
        <p:spPr/>
        <p:txBody>
          <a:bodyPr rtlCol="0"/>
          <a:p>
            <a:fld id="{55FA46BE-DEA8-422A-945A-A944078E9A86}" type="datetimeFigureOut">
              <a:rPr lang="en-US" smtClean="0"/>
            </a:fld>
            <a:endParaRPr lang="en-US"/>
          </a:p>
        </p:txBody>
      </p:sp>
      <p:sp>
        <p:nvSpPr>
          <p:cNvPr id="1048735" name="Slide Number Placeholder 21"/>
          <p:cNvSpPr>
            <a:spLocks noGrp="1"/>
          </p:cNvSpPr>
          <p:nvPr>
            <p:ph type="sldNum" sz="quarter" idx="15"/>
          </p:nvPr>
        </p:nvSpPr>
        <p:spPr/>
        <p:txBody>
          <a:bodyPr rtlCol="0"/>
          <a:p>
            <a:fld id="{E68ACBC0-716F-4B37-9200-FB82B07C2651}" type="slidenum">
              <a:rPr lang="en-US" smtClean="0"/>
            </a:fld>
            <a:endParaRPr lang="en-US"/>
          </a:p>
        </p:txBody>
      </p:sp>
      <p:sp>
        <p:nvSpPr>
          <p:cNvPr id="1048736" name="Footer Placeholder 22"/>
          <p:cNvSpPr>
            <a:spLocks noGrp="1"/>
          </p:cNvSpPr>
          <p:nvPr>
            <p:ph type="ftr" sz="quarter" idx="16"/>
          </p:nvPr>
        </p:nvSpPr>
        <p:spPr/>
        <p:txBody>
          <a:bodyPr rtlCol="0"/>
          <a:p>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60" name=""/>
        <p:cNvGrpSpPr/>
        <p:nvPr/>
      </p:nvGrpSpPr>
      <p:grpSpPr>
        <a:xfrm>
          <a:off x="0" y="0"/>
          <a:ext cx="0" cy="0"/>
          <a:chOff x="0" y="0"/>
          <a:chExt cx="0" cy="0"/>
        </a:xfrm>
      </p:grpSpPr>
      <p:sp>
        <p:nvSpPr>
          <p:cNvPr id="1048706" name="Straight Connector 8"/>
          <p:cNvSpPr>
            <a:spLocks noChangeShapeType="1"/>
          </p:cNvSpPr>
          <p:nvPr/>
        </p:nvSpPr>
        <p:spPr bwMode="auto">
          <a:xfrm>
            <a:off x="8763000" y="0"/>
            <a:ext cx="0" cy="6858000"/>
          </a:xfrm>
          <a:prstGeom prst="line"/>
          <a:noFill/>
          <a:ln w="38100"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707" name="Oval 12"/>
          <p:cNvSpPr/>
          <p:nvPr/>
        </p:nvSpPr>
        <p:spPr>
          <a:xfrm>
            <a:off x="8156448" y="5715000"/>
            <a:ext cx="548640" cy="548640"/>
          </a:xfrm>
          <a:prstGeom prst="ellipse"/>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08" name="Title 1"/>
          <p:cNvSpPr>
            <a:spLocks noGrp="1"/>
          </p:cNvSpPr>
          <p:nvPr>
            <p:ph type="title"/>
          </p:nvPr>
        </p:nvSpPr>
        <p:spPr>
          <a:xfrm rot="5400000">
            <a:off x="3350133" y="3200400"/>
            <a:ext cx="6309360" cy="457200"/>
          </a:xfrm>
        </p:spPr>
        <p:txBody>
          <a:bodyPr anchor="b"/>
          <a:lstStyle>
            <a:lvl1pPr algn="l">
              <a:buNone/>
              <a:defRPr b="1" sz="2000"/>
            </a:lvl1pPr>
          </a:lstStyle>
          <a:p>
            <a:r>
              <a:rPr kumimoji="0" lang="en-US" smtClean="0"/>
              <a:t>Click to edit Master title style</a:t>
            </a:r>
            <a:endParaRPr kumimoji="0" lang="en-US"/>
          </a:p>
        </p:txBody>
      </p:sp>
      <p:sp>
        <p:nvSpPr>
          <p:cNvPr id="1048709"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indent="0" marL="0">
              <a:buNone/>
              <a:defRPr sz="3200"/>
            </a:lvl1pPr>
          </a:lstStyle>
          <a:p>
            <a:pPr algn="ctr" eaLnBrk="1" hangingPunct="1" latinLnBrk="0">
              <a:buFontTx/>
              <a:buNone/>
            </a:pPr>
            <a:r>
              <a:rPr kumimoji="0" lang="en-US" smtClean="0"/>
              <a:t>Click icon to add picture</a:t>
            </a:r>
            <a:endParaRPr dirty="0" kumimoji="0" lang="en-US"/>
          </a:p>
        </p:txBody>
      </p:sp>
      <p:sp>
        <p:nvSpPr>
          <p:cNvPr id="1048710" name="Text Placeholder 3"/>
          <p:cNvSpPr>
            <a:spLocks noGrp="1"/>
          </p:cNvSpPr>
          <p:nvPr>
            <p:ph type="body" sz="half" idx="2"/>
          </p:nvPr>
        </p:nvSpPr>
        <p:spPr>
          <a:xfrm>
            <a:off x="6765798" y="264795"/>
            <a:ext cx="1524000" cy="4956048"/>
          </a:xfrm>
        </p:spPr>
        <p:txBody>
          <a:bodyPr anchor="t" anchorCtr="0" bIns="45720" compatLnSpc="1" forceAA="0" fromWordArt="0" horzOverflow="overflow" lIns="91440" numCol="1" rIns="91440" rot="0" rtlCol="0" spcCol="274320" spcFirstLastPara="0" tIns="45720" vert="horz" vertOverflow="overflow" wrap="square">
            <a:normAutofit/>
          </a:bodyPr>
          <a:lstStyle>
            <a:lvl1pPr indent="0" marL="0">
              <a:spcBef>
                <a:spcPts val="100"/>
              </a:spcBef>
              <a:spcAft>
                <a:spcPts val="400"/>
              </a:spcAft>
              <a:buFontTx/>
              <a:buNone/>
              <a:defRPr sz="1200"/>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
        <p:nvSpPr>
          <p:cNvPr id="1048711" name="Straight Connector 9"/>
          <p:cNvSpPr>
            <a:spLocks noChangeShapeType="1"/>
          </p:cNvSpPr>
          <p:nvPr/>
        </p:nvSpPr>
        <p:spPr bwMode="auto">
          <a:xfrm>
            <a:off x="8991600" y="0"/>
            <a:ext cx="0" cy="6858000"/>
          </a:xfrm>
          <a:prstGeom prst="line"/>
          <a:noFill/>
          <a:ln w="9525" cap="flat" cmpd="sng" algn="ctr">
            <a:solidFill>
              <a:schemeClr val="tx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712" name="Rectangle 10"/>
          <p:cNvSpPr/>
          <p:nvPr/>
        </p:nvSpPr>
        <p:spPr bwMode="auto">
          <a:xfrm>
            <a:off x="8839200" y="0"/>
            <a:ext cx="304800" cy="6858000"/>
          </a:xfrm>
          <a:prstGeom prst="rect"/>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13" name="Straight Connector 11"/>
          <p:cNvSpPr>
            <a:spLocks noChangeShapeType="1"/>
          </p:cNvSpPr>
          <p:nvPr/>
        </p:nvSpPr>
        <p:spPr bwMode="auto">
          <a:xfrm>
            <a:off x="8915400" y="0"/>
            <a:ext cx="0" cy="6858000"/>
          </a:xfrm>
          <a:prstGeom prst="line"/>
          <a:noFill/>
          <a:ln w="9525"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714" name="Straight Connector 18"/>
          <p:cNvSpPr>
            <a:spLocks noChangeShapeType="1"/>
          </p:cNvSpPr>
          <p:nvPr/>
        </p:nvSpPr>
        <p:spPr bwMode="auto">
          <a:xfrm>
            <a:off x="6248400" y="0"/>
            <a:ext cx="0" cy="6858000"/>
          </a:xfrm>
          <a:prstGeom prst="line"/>
          <a:noFill/>
          <a:ln w="38100"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715" name="Straight Connector 19"/>
          <p:cNvSpPr>
            <a:spLocks noChangeShapeType="1"/>
          </p:cNvSpPr>
          <p:nvPr/>
        </p:nvSpPr>
        <p:spPr bwMode="auto">
          <a:xfrm>
            <a:off x="6192296" y="0"/>
            <a:ext cx="0" cy="6858000"/>
          </a:xfrm>
          <a:prstGeom prst="line"/>
          <a:noFill/>
          <a:ln w="12700"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716" name="Date Placeholder 16"/>
          <p:cNvSpPr>
            <a:spLocks noGrp="1"/>
          </p:cNvSpPr>
          <p:nvPr>
            <p:ph type="dt" sz="half" idx="10"/>
          </p:nvPr>
        </p:nvSpPr>
        <p:spPr/>
        <p:txBody>
          <a:bodyPr rtlCol="0"/>
          <a:p>
            <a:fld id="{55FA46BE-DEA8-422A-945A-A944078E9A86}" type="datetimeFigureOut">
              <a:rPr lang="en-US" smtClean="0"/>
            </a:fld>
            <a:endParaRPr lang="en-US"/>
          </a:p>
        </p:txBody>
      </p:sp>
      <p:sp>
        <p:nvSpPr>
          <p:cNvPr id="1048717" name="Slide Number Placeholder 17"/>
          <p:cNvSpPr>
            <a:spLocks noGrp="1"/>
          </p:cNvSpPr>
          <p:nvPr>
            <p:ph type="sldNum" sz="quarter" idx="11"/>
          </p:nvPr>
        </p:nvSpPr>
        <p:spPr/>
        <p:txBody>
          <a:bodyPr rtlCol="0"/>
          <a:p>
            <a:fld id="{E68ACBC0-716F-4B37-9200-FB82B07C2651}" type="slidenum">
              <a:rPr lang="en-US" smtClean="0"/>
            </a:fld>
            <a:endParaRPr lang="en-US"/>
          </a:p>
        </p:txBody>
      </p:sp>
      <p:sp>
        <p:nvSpPr>
          <p:cNvPr id="1048718" name="Footer Placeholder 20"/>
          <p:cNvSpPr>
            <a:spLocks noGrp="1"/>
          </p:cNvSpPr>
          <p:nvPr>
            <p:ph type="ftr" sz="quarter" idx="12"/>
          </p:nvPr>
        </p:nvSpPr>
        <p:spPr/>
        <p:txBody>
          <a:bodyPr rtlCol="0"/>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1" name=""/>
        <p:cNvGrpSpPr/>
        <p:nvPr/>
      </p:nvGrpSpPr>
      <p:grpSpPr>
        <a:xfrm>
          <a:off x="0" y="0"/>
          <a:ext cx="0" cy="0"/>
          <a:chOff x="0" y="0"/>
          <a:chExt cx="0" cy="0"/>
        </a:xfrm>
      </p:grpSpPr>
      <p:sp>
        <p:nvSpPr>
          <p:cNvPr id="1048719" name="Title 1"/>
          <p:cNvSpPr>
            <a:spLocks noGrp="1"/>
          </p:cNvSpPr>
          <p:nvPr>
            <p:ph type="title"/>
          </p:nvPr>
        </p:nvSpPr>
        <p:spPr/>
        <p:txBody>
          <a:bodyPr/>
          <a:p>
            <a:r>
              <a:rPr kumimoji="0" lang="en-US" smtClean="0"/>
              <a:t>Click to edit Master title style</a:t>
            </a:r>
            <a:endParaRPr kumimoji="0" lang="en-US"/>
          </a:p>
        </p:txBody>
      </p:sp>
      <p:sp>
        <p:nvSpPr>
          <p:cNvPr id="1048720"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21" name="Date Placeholder 3"/>
          <p:cNvSpPr>
            <a:spLocks noGrp="1"/>
          </p:cNvSpPr>
          <p:nvPr>
            <p:ph type="dt" sz="half" idx="10"/>
          </p:nvPr>
        </p:nvSpPr>
        <p:spPr/>
        <p:txBody>
          <a:bodyPr/>
          <a:p>
            <a:fld id="{55FA46BE-DEA8-422A-945A-A944078E9A86}" type="datetimeFigureOut">
              <a:rPr lang="en-US" smtClean="0"/>
            </a:fld>
            <a:endParaRPr lang="en-US"/>
          </a:p>
        </p:txBody>
      </p:sp>
      <p:sp>
        <p:nvSpPr>
          <p:cNvPr id="1048722" name="Footer Placeholder 4"/>
          <p:cNvSpPr>
            <a:spLocks noGrp="1"/>
          </p:cNvSpPr>
          <p:nvPr>
            <p:ph type="ftr" sz="quarter" idx="11"/>
          </p:nvPr>
        </p:nvSpPr>
        <p:spPr/>
        <p:txBody>
          <a:bodyPr/>
          <a:p>
            <a:endParaRPr lang="en-US"/>
          </a:p>
        </p:txBody>
      </p:sp>
      <p:sp>
        <p:nvSpPr>
          <p:cNvPr id="1048723" name="Slide Number Placeholder 5"/>
          <p:cNvSpPr>
            <a:spLocks noGrp="1"/>
          </p:cNvSpPr>
          <p:nvPr>
            <p:ph type="sldNum" sz="quarter" idx="12"/>
          </p:nvPr>
        </p:nvSpPr>
        <p:spPr/>
        <p:txBody>
          <a:bodyPr/>
          <a:p>
            <a:fld id="{E68ACBC0-716F-4B37-9200-FB82B07C2651}"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8" name=""/>
        <p:cNvGrpSpPr/>
        <p:nvPr/>
      </p:nvGrpSpPr>
      <p:grpSpPr>
        <a:xfrm>
          <a:off x="0" y="0"/>
          <a:ext cx="0" cy="0"/>
          <a:chOff x="0" y="0"/>
          <a:chExt cx="0" cy="0"/>
        </a:xfrm>
      </p:grpSpPr>
      <p:sp>
        <p:nvSpPr>
          <p:cNvPr id="1048698" name="Vertical Title 1"/>
          <p:cNvSpPr>
            <a:spLocks noGrp="1"/>
          </p:cNvSpPr>
          <p:nvPr>
            <p:ph type="title" orient="vert"/>
          </p:nvPr>
        </p:nvSpPr>
        <p:spPr>
          <a:xfrm>
            <a:off x="6629400" y="274639"/>
            <a:ext cx="1676400" cy="5851525"/>
          </a:xfrm>
        </p:spPr>
        <p:txBody>
          <a:bodyPr vert="eaVert"/>
          <a:p>
            <a:r>
              <a:rPr kumimoji="0" lang="en-US" smtClean="0"/>
              <a:t>Click to edit Master title style</a:t>
            </a:r>
            <a:endParaRPr kumimoji="0" lang="en-US"/>
          </a:p>
        </p:txBody>
      </p:sp>
      <p:sp>
        <p:nvSpPr>
          <p:cNvPr id="1048699" name="Vertical Text Placeholder 2"/>
          <p:cNvSpPr>
            <a:spLocks noGrp="1"/>
          </p:cNvSpPr>
          <p:nvPr>
            <p:ph type="body" orient="vert" idx="1"/>
          </p:nvPr>
        </p:nvSpPr>
        <p:spPr>
          <a:xfrm>
            <a:off x="457200" y="274638"/>
            <a:ext cx="6019800" cy="5851525"/>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00" name="Date Placeholder 3"/>
          <p:cNvSpPr>
            <a:spLocks noGrp="1"/>
          </p:cNvSpPr>
          <p:nvPr>
            <p:ph type="dt" sz="half" idx="10"/>
          </p:nvPr>
        </p:nvSpPr>
        <p:spPr/>
        <p:txBody>
          <a:bodyPr/>
          <a:p>
            <a:fld id="{55FA46BE-DEA8-422A-945A-A944078E9A86}" type="datetimeFigureOut">
              <a:rPr lang="en-US" smtClean="0"/>
            </a:fld>
            <a:endParaRPr lang="en-US"/>
          </a:p>
        </p:txBody>
      </p:sp>
      <p:sp>
        <p:nvSpPr>
          <p:cNvPr id="1048701" name="Footer Placeholder 4"/>
          <p:cNvSpPr>
            <a:spLocks noGrp="1"/>
          </p:cNvSpPr>
          <p:nvPr>
            <p:ph type="ftr" sz="quarter" idx="11"/>
          </p:nvPr>
        </p:nvSpPr>
        <p:spPr/>
        <p:txBody>
          <a:bodyPr/>
          <a:p>
            <a:endParaRPr lang="en-US"/>
          </a:p>
        </p:txBody>
      </p:sp>
      <p:sp>
        <p:nvSpPr>
          <p:cNvPr id="1048702" name="Slide Number Placeholder 5"/>
          <p:cNvSpPr>
            <a:spLocks noGrp="1"/>
          </p:cNvSpPr>
          <p:nvPr>
            <p:ph type="sldNum" sz="quarter" idx="12"/>
          </p:nvPr>
        </p:nvSpPr>
        <p:spPr/>
        <p:txBody>
          <a:bodyPr/>
          <a:p>
            <a:fld id="{E68ACBC0-716F-4B37-9200-FB82B07C2651}"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Straight Connector 15"/>
          <p:cNvSpPr>
            <a:spLocks noChangeShapeType="1"/>
          </p:cNvSpPr>
          <p:nvPr/>
        </p:nvSpPr>
        <p:spPr bwMode="auto">
          <a:xfrm>
            <a:off x="8763000" y="0"/>
            <a:ext cx="0" cy="6858000"/>
          </a:xfrm>
          <a:prstGeom prst="line"/>
          <a:noFill/>
          <a:ln w="38100" cap="flat" cmpd="sng" algn="ctr">
            <a:solidFill>
              <a:schemeClr val="accent1">
                <a:tint val="60000"/>
                <a:alpha val="93000"/>
              </a:schemeClr>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577" name="Title Placeholder 21"/>
          <p:cNvSpPr>
            <a:spLocks noGrp="1"/>
          </p:cNvSpPr>
          <p:nvPr>
            <p:ph type="title"/>
          </p:nvPr>
        </p:nvSpPr>
        <p:spPr>
          <a:xfrm>
            <a:off x="457200" y="274638"/>
            <a:ext cx="7467600" cy="1143000"/>
          </a:xfrm>
          <a:prstGeom prst="rect"/>
        </p:spPr>
        <p:txBody>
          <a:bodyPr anchor="b" vert="horz">
            <a:normAutofit/>
          </a:bodyPr>
          <a:p>
            <a:r>
              <a:rPr kumimoji="0" lang="en-US" smtClean="0"/>
              <a:t>Click to edit Master title style</a:t>
            </a:r>
            <a:endParaRPr kumimoji="0" lang="en-US"/>
          </a:p>
        </p:txBody>
      </p:sp>
      <p:sp>
        <p:nvSpPr>
          <p:cNvPr id="1048578" name="Text Placeholder 12"/>
          <p:cNvSpPr>
            <a:spLocks noGrp="1"/>
          </p:cNvSpPr>
          <p:nvPr>
            <p:ph type="body" idx="1"/>
          </p:nvPr>
        </p:nvSpPr>
        <p:spPr>
          <a:xfrm>
            <a:off x="457200" y="1600200"/>
            <a:ext cx="7467600" cy="4873752"/>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79" name="Date Placeholder 13"/>
          <p:cNvSpPr>
            <a:spLocks noGrp="1"/>
          </p:cNvSpPr>
          <p:nvPr>
            <p:ph type="dt" sz="half" idx="2"/>
          </p:nvPr>
        </p:nvSpPr>
        <p:spPr>
          <a:xfrm rot="5400000">
            <a:off x="7589520" y="1081851"/>
            <a:ext cx="2011680" cy="384048"/>
          </a:xfrm>
          <a:prstGeom prst="rect"/>
        </p:spPr>
        <p:txBody>
          <a:bodyPr anchor="ctr" anchorCtr="0" vert="horz"/>
          <a:lstStyle>
            <a:lvl1pPr algn="r" eaLnBrk="1" hangingPunct="1" latinLnBrk="0">
              <a:defRPr sz="1200" kumimoji="0">
                <a:solidFill>
                  <a:schemeClr val="tx2"/>
                </a:solidFill>
              </a:defRPr>
            </a:lvl1pPr>
          </a:lstStyle>
          <a:p>
            <a:fld id="{55FA46BE-DEA8-422A-945A-A944078E9A86}" type="datetimeFigureOut">
              <a:rPr lang="en-US" smtClean="0"/>
            </a:fld>
            <a:endParaRPr lang="en-US"/>
          </a:p>
        </p:txBody>
      </p:sp>
      <p:sp>
        <p:nvSpPr>
          <p:cNvPr id="1048580" name="Footer Placeholder 2"/>
          <p:cNvSpPr>
            <a:spLocks noGrp="1"/>
          </p:cNvSpPr>
          <p:nvPr>
            <p:ph type="ftr" sz="quarter" idx="3"/>
          </p:nvPr>
        </p:nvSpPr>
        <p:spPr>
          <a:xfrm rot="5400000">
            <a:off x="6990186" y="3737240"/>
            <a:ext cx="3200400" cy="365760"/>
          </a:xfrm>
          <a:prstGeom prst="rect"/>
        </p:spPr>
        <p:txBody>
          <a:bodyPr anchor="ctr" anchorCtr="0" vert="horz"/>
          <a:lstStyle>
            <a:lvl1pPr algn="l" eaLnBrk="1" hangingPunct="1" latinLnBrk="0">
              <a:defRPr sz="1200" kumimoji="0">
                <a:solidFill>
                  <a:schemeClr val="tx2"/>
                </a:solidFill>
              </a:defRPr>
            </a:lvl1pPr>
          </a:lstStyle>
          <a:p>
            <a:endParaRPr lang="en-US"/>
          </a:p>
        </p:txBody>
      </p:sp>
      <p:sp>
        <p:nvSpPr>
          <p:cNvPr id="1048581" name="Straight Connector 6"/>
          <p:cNvSpPr>
            <a:spLocks noChangeShapeType="1"/>
          </p:cNvSpPr>
          <p:nvPr/>
        </p:nvSpPr>
        <p:spPr bwMode="auto">
          <a:xfrm>
            <a:off x="76200" y="0"/>
            <a:ext cx="0" cy="6858000"/>
          </a:xfrm>
          <a:prstGeom prst="line"/>
          <a:noFill/>
          <a:ln w="57150" cap="flat" cmpd="thickThin"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2" name="Straight Connector 8"/>
          <p:cNvSpPr>
            <a:spLocks noChangeShapeType="1"/>
          </p:cNvSpPr>
          <p:nvPr/>
        </p:nvSpPr>
        <p:spPr bwMode="auto">
          <a:xfrm>
            <a:off x="8991600" y="0"/>
            <a:ext cx="0" cy="6858000"/>
          </a:xfrm>
          <a:prstGeom prst="line"/>
          <a:noFill/>
          <a:ln w="19050"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3" name="Rectangle 9"/>
          <p:cNvSpPr/>
          <p:nvPr/>
        </p:nvSpPr>
        <p:spPr bwMode="auto">
          <a:xfrm>
            <a:off x="8839200" y="0"/>
            <a:ext cx="304800" cy="6858000"/>
          </a:xfrm>
          <a:prstGeom prst="rect"/>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4" name="Straight Connector 10"/>
          <p:cNvSpPr>
            <a:spLocks noChangeShapeType="1"/>
          </p:cNvSpPr>
          <p:nvPr/>
        </p:nvSpPr>
        <p:spPr bwMode="auto">
          <a:xfrm>
            <a:off x="8915400" y="0"/>
            <a:ext cx="0" cy="6858000"/>
          </a:xfrm>
          <a:prstGeom prst="line"/>
          <a:noFill/>
          <a:ln w="9525"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5" name="Oval 11"/>
          <p:cNvSpPr/>
          <p:nvPr/>
        </p:nvSpPr>
        <p:spPr>
          <a:xfrm>
            <a:off x="8156448" y="5715000"/>
            <a:ext cx="548640" cy="548640"/>
          </a:xfrm>
          <a:prstGeom prst="ellipse"/>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86" name="Slide Number Placeholder 22"/>
          <p:cNvSpPr>
            <a:spLocks noGrp="1"/>
          </p:cNvSpPr>
          <p:nvPr>
            <p:ph type="sldNum" sz="quarter" idx="4"/>
          </p:nvPr>
        </p:nvSpPr>
        <p:spPr>
          <a:xfrm>
            <a:off x="8129016" y="5734050"/>
            <a:ext cx="609600" cy="521208"/>
          </a:xfrm>
          <a:prstGeom prst="rect"/>
        </p:spPr>
        <p:txBody>
          <a:bodyPr anchor="ctr" vert="horz"/>
          <a:lstStyle>
            <a:lvl1pPr algn="ctr" eaLnBrk="1" hangingPunct="1" latinLnBrk="0">
              <a:defRPr b="1" sz="1400" kumimoji="0">
                <a:solidFill>
                  <a:srgbClr val="FFFFFF"/>
                </a:solidFill>
              </a:defRPr>
            </a:lvl1pPr>
          </a:lstStyle>
          <a:p>
            <a:fld id="{E68ACBC0-716F-4B37-9200-FB82B07C2651}" type="slidenum">
              <a:rPr lang="en-US" smtClean="0"/>
            </a:fld>
            <a:endParaRPr lang="en-US"/>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eaLnBrk="1" hangingPunct="1" latinLnBrk="0" rtl="0">
        <a:spcBef>
          <a:spcPct val="0"/>
        </a:spcBef>
        <a:buNone/>
        <a:defRPr baseline="0" b="0" cap="small" sz="3000" kern="1200" kumimoji="0">
          <a:solidFill>
            <a:schemeClr val="tx2"/>
          </a:solidFill>
          <a:latin typeface="+mj-lt"/>
          <a:ea typeface="+mj-ea"/>
          <a:cs typeface="+mj-cs"/>
        </a:defRPr>
      </a:lvl1pPr>
    </p:titleStyle>
    <p:bodyStyle>
      <a:lvl1pPr algn="l" eaLnBrk="1" hangingPunct="1" indent="-274320" latinLnBrk="0" marL="274320" rtl="0">
        <a:spcBef>
          <a:spcPts val="600"/>
        </a:spcBef>
        <a:buClr>
          <a:schemeClr val="accent1"/>
        </a:buClr>
        <a:buSzPct val="70000"/>
        <a:buFont typeface="Wingdings"/>
        <a:buChar char=""/>
        <a:defRPr sz="2400" kern="1200" kumimoji="0">
          <a:solidFill>
            <a:schemeClr val="tx1"/>
          </a:solidFill>
          <a:latin typeface="+mn-lt"/>
          <a:ea typeface="+mn-ea"/>
          <a:cs typeface="+mn-cs"/>
        </a:defRPr>
      </a:lvl1pPr>
      <a:lvl2pPr algn="l" eaLnBrk="1" hangingPunct="1" indent="-274320" latinLnBrk="0" marL="640080" rtl="0">
        <a:spcBef>
          <a:spcPct val="20000"/>
        </a:spcBef>
        <a:buClr>
          <a:schemeClr val="accent1"/>
        </a:buClr>
        <a:buSzPct val="80000"/>
        <a:buFont typeface="Wingdings 2"/>
        <a:buChar char=""/>
        <a:defRPr sz="2100" kern="1200" kumimoji="0">
          <a:solidFill>
            <a:schemeClr val="tx1"/>
          </a:solidFill>
          <a:latin typeface="+mn-lt"/>
          <a:ea typeface="+mn-ea"/>
          <a:cs typeface="+mn-cs"/>
        </a:defRPr>
      </a:lvl2pPr>
      <a:lvl3pPr algn="l" eaLnBrk="1" hangingPunct="1" indent="-182880" latinLnBrk="0" marL="914400" rtl="0">
        <a:spcBef>
          <a:spcPct val="20000"/>
        </a:spcBef>
        <a:buClr>
          <a:schemeClr val="accent1">
            <a:shade val="75000"/>
          </a:schemeClr>
        </a:buClr>
        <a:buSzPct val="60000"/>
        <a:buFont typeface="Wingdings"/>
        <a:buChar char=""/>
        <a:defRPr sz="1800" kern="1200" kumimoji="0">
          <a:solidFill>
            <a:schemeClr val="tx1"/>
          </a:solidFill>
          <a:latin typeface="+mn-lt"/>
          <a:ea typeface="+mn-ea"/>
          <a:cs typeface="+mn-cs"/>
        </a:defRPr>
      </a:lvl3pPr>
      <a:lvl4pPr algn="l" eaLnBrk="1" hangingPunct="1" indent="-182880" latinLnBrk="0" marL="1188720" rtl="0">
        <a:spcBef>
          <a:spcPct val="20000"/>
        </a:spcBef>
        <a:buClr>
          <a:schemeClr val="accent1">
            <a:tint val="60000"/>
          </a:schemeClr>
        </a:buClr>
        <a:buSzPct val="60000"/>
        <a:buFont typeface="Wingdings"/>
        <a:buChar char=""/>
        <a:defRPr sz="1800" kern="1200" kumimoji="0">
          <a:solidFill>
            <a:schemeClr val="tx1"/>
          </a:solidFill>
          <a:latin typeface="+mn-lt"/>
          <a:ea typeface="+mn-ea"/>
          <a:cs typeface="+mn-cs"/>
        </a:defRPr>
      </a:lvl4pPr>
      <a:lvl5pPr algn="l" eaLnBrk="1" hangingPunct="1" indent="-182880" latinLnBrk="0" marL="1463040" rtl="0">
        <a:spcBef>
          <a:spcPct val="20000"/>
        </a:spcBef>
        <a:buClr>
          <a:schemeClr val="accent2">
            <a:tint val="60000"/>
          </a:schemeClr>
        </a:buClr>
        <a:buSzPct val="68000"/>
        <a:buFont typeface="Wingdings 2"/>
        <a:buChar char=""/>
        <a:defRPr sz="1600" kern="1200" kumimoji="0">
          <a:solidFill>
            <a:schemeClr val="tx1"/>
          </a:solidFill>
          <a:latin typeface="+mn-lt"/>
          <a:ea typeface="+mn-ea"/>
          <a:cs typeface="+mn-cs"/>
        </a:defRPr>
      </a:lvl5pPr>
      <a:lvl6pPr algn="l" eaLnBrk="1" hangingPunct="1" indent="-182880" latinLnBrk="0" marL="1737360" rtl="0">
        <a:spcBef>
          <a:spcPct val="20000"/>
        </a:spcBef>
        <a:buClr>
          <a:schemeClr val="accent1"/>
        </a:buClr>
        <a:buChar char="•"/>
        <a:defRPr sz="1600" kern="1200" kumimoji="0">
          <a:solidFill>
            <a:schemeClr val="tx2"/>
          </a:solidFill>
          <a:latin typeface="+mn-lt"/>
          <a:ea typeface="+mn-ea"/>
          <a:cs typeface="+mn-cs"/>
        </a:defRPr>
      </a:lvl6pPr>
      <a:lvl7pPr algn="l" eaLnBrk="1" hangingPunct="1" indent="-182880" latinLnBrk="0" marL="2011680" rtl="0">
        <a:spcBef>
          <a:spcPct val="20000"/>
        </a:spcBef>
        <a:buClr>
          <a:schemeClr val="accent1">
            <a:tint val="60000"/>
          </a:schemeClr>
        </a:buClr>
        <a:buSzPct val="60000"/>
        <a:buFont typeface="Wingdings"/>
        <a:buChar char=""/>
        <a:defRPr baseline="0" sz="1400" kern="1200" kumimoji="0">
          <a:solidFill>
            <a:schemeClr val="tx2"/>
          </a:solidFill>
          <a:latin typeface="+mn-lt"/>
          <a:ea typeface="+mn-ea"/>
          <a:cs typeface="+mn-cs"/>
        </a:defRPr>
      </a:lvl7pPr>
      <a:lvl8pPr algn="l" eaLnBrk="1" hangingPunct="1" indent="-182880" latinLnBrk="0" marL="2286000" rtl="0">
        <a:spcBef>
          <a:spcPct val="20000"/>
        </a:spcBef>
        <a:buClr>
          <a:schemeClr val="accent2"/>
        </a:buClr>
        <a:buChar char="•"/>
        <a:defRPr baseline="0" cap="small" sz="1400" kern="1200" kumimoji="0">
          <a:solidFill>
            <a:schemeClr val="tx2"/>
          </a:solidFill>
          <a:latin typeface="+mn-lt"/>
          <a:ea typeface="+mn-ea"/>
          <a:cs typeface="+mn-cs"/>
        </a:defRPr>
      </a:lvl8pPr>
      <a:lvl9pPr algn="l" eaLnBrk="1" hangingPunct="1" indent="-182880" latinLnBrk="0" marL="2560320" rtl="0">
        <a:spcBef>
          <a:spcPct val="20000"/>
        </a:spcBef>
        <a:buClr>
          <a:schemeClr val="accent1">
            <a:shade val="75000"/>
          </a:schemeClr>
        </a:buClr>
        <a:buChar char="•"/>
        <a:defRPr baseline="0" sz="1400" kern="1200" kumimoji="0">
          <a:solidFill>
            <a:schemeClr val="tx2"/>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65" name="Title 1"/>
          <p:cNvSpPr>
            <a:spLocks noGrp="1"/>
          </p:cNvSpPr>
          <p:nvPr>
            <p:ph type="ctrTitle"/>
          </p:nvPr>
        </p:nvSpPr>
        <p:spPr>
          <a:xfrm>
            <a:off x="685800" y="1752600"/>
            <a:ext cx="7772400" cy="1470025"/>
          </a:xfrm>
        </p:spPr>
        <p:txBody>
          <a:bodyPr>
            <a:normAutofit/>
          </a:bodyPr>
          <a:p>
            <a:r>
              <a:rPr dirty="0" sz="3600" lang="en-US">
                <a:latin typeface="Times New Roman" pitchFamily="18" charset="0"/>
                <a:cs typeface="Times New Roman" pitchFamily="18" charset="0"/>
              </a:rPr>
              <a:t>Case </a:t>
            </a:r>
            <a:r>
              <a:rPr dirty="0" sz="3600" lang="en-US" smtClean="0">
                <a:latin typeface="Times New Roman" pitchFamily="18" charset="0"/>
                <a:cs typeface="Times New Roman" pitchFamily="18" charset="0"/>
              </a:rPr>
              <a:t>Analysis: NIKE </a:t>
            </a:r>
            <a:r>
              <a:rPr dirty="0" sz="3600" lang="en-US" smtClean="0">
                <a:latin typeface="Times New Roman" pitchFamily="18" charset="0"/>
                <a:cs typeface="Times New Roman" pitchFamily="18" charset="0"/>
              </a:rPr>
              <a:t>Problems</a:t>
            </a:r>
            <a:r>
              <a:rPr dirty="0" lang="en-US" smtClean="0"/>
              <a:t/>
            </a:r>
            <a:br>
              <a:rPr dirty="0" lang="en-US" smtClean="0"/>
            </a:br>
            <a:endParaRPr dirty="0" lang="en-US"/>
          </a:p>
        </p:txBody>
      </p:sp>
      <p:sp>
        <p:nvSpPr>
          <p:cNvPr id="1048666" name="Subtitle 2"/>
          <p:cNvSpPr>
            <a:spLocks noGrp="1"/>
          </p:cNvSpPr>
          <p:nvPr>
            <p:ph type="subTitle" idx="1"/>
          </p:nvPr>
        </p:nvSpPr>
        <p:spPr>
          <a:xfrm>
            <a:off x="1371600" y="3810000"/>
            <a:ext cx="6400800" cy="2438400"/>
          </a:xfrm>
        </p:spPr>
        <p:txBody>
          <a:bodyPr>
            <a:normAutofit/>
          </a:bodyPr>
          <a:p>
            <a:pPr>
              <a:lnSpc>
                <a:spcPct val="150000"/>
              </a:lnSpc>
            </a:pPr>
            <a:r>
              <a:rPr dirty="0" sz="2000" lang="en-US" smtClean="0">
                <a:solidFill>
                  <a:schemeClr val="tx1"/>
                </a:solidFill>
                <a:latin typeface="Times New Roman" pitchFamily="18" charset="0"/>
                <a:cs typeface="Times New Roman" pitchFamily="18" charset="0"/>
              </a:rPr>
              <a:t>Student Name</a:t>
            </a:r>
          </a:p>
          <a:p>
            <a:pPr>
              <a:lnSpc>
                <a:spcPct val="150000"/>
              </a:lnSpc>
            </a:pPr>
            <a:r>
              <a:rPr dirty="0" sz="2000" lang="en-US" smtClean="0">
                <a:solidFill>
                  <a:schemeClr val="tx1"/>
                </a:solidFill>
                <a:latin typeface="Times New Roman" pitchFamily="18" charset="0"/>
                <a:cs typeface="Times New Roman" pitchFamily="18" charset="0"/>
              </a:rPr>
              <a:t>Professor</a:t>
            </a:r>
          </a:p>
          <a:p>
            <a:pPr>
              <a:lnSpc>
                <a:spcPct val="150000"/>
              </a:lnSpc>
            </a:pPr>
            <a:r>
              <a:rPr dirty="0" sz="2000" lang="en-US" smtClean="0">
                <a:solidFill>
                  <a:schemeClr val="tx1"/>
                </a:solidFill>
                <a:latin typeface="Times New Roman" pitchFamily="18" charset="0"/>
                <a:cs typeface="Times New Roman" pitchFamily="18" charset="0"/>
              </a:rPr>
              <a:t>Course</a:t>
            </a:r>
          </a:p>
          <a:p>
            <a:pPr>
              <a:lnSpc>
                <a:spcPct val="150000"/>
              </a:lnSpc>
            </a:pPr>
            <a:r>
              <a:rPr dirty="0" sz="2000" lang="en-US" smtClean="0">
                <a:solidFill>
                  <a:schemeClr val="tx1"/>
                </a:solidFill>
                <a:latin typeface="Times New Roman" pitchFamily="18" charset="0"/>
                <a:cs typeface="Times New Roman" pitchFamily="18" charset="0"/>
              </a:rPr>
              <a:t>Date</a:t>
            </a:r>
            <a:endParaRPr dirty="0" sz="2000" lang="en-US">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70" name="Title 1"/>
          <p:cNvSpPr>
            <a:spLocks noGrp="1"/>
          </p:cNvSpPr>
          <p:nvPr>
            <p:ph type="title"/>
          </p:nvPr>
        </p:nvSpPr>
        <p:spPr/>
        <p:txBody>
          <a:bodyPr>
            <a:normAutofit/>
          </a:bodyPr>
          <a:p>
            <a:r>
              <a:rPr dirty="0" sz="4800" lang="en-US" smtClean="0">
                <a:latin typeface="Times New Roman" pitchFamily="18" charset="0"/>
                <a:cs typeface="Times New Roman" pitchFamily="18" charset="0"/>
              </a:rPr>
              <a:t>History of Nike</a:t>
            </a:r>
            <a:endParaRPr dirty="0" sz="4800" lang="en-US">
              <a:latin typeface="Times New Roman" pitchFamily="18" charset="0"/>
              <a:cs typeface="Times New Roman" pitchFamily="18" charset="0"/>
            </a:endParaRPr>
          </a:p>
        </p:txBody>
      </p:sp>
      <p:sp>
        <p:nvSpPr>
          <p:cNvPr id="1048671" name="Content Placeholder 2"/>
          <p:cNvSpPr>
            <a:spLocks noGrp="1"/>
          </p:cNvSpPr>
          <p:nvPr>
            <p:ph sz="quarter" idx="1"/>
          </p:nvPr>
        </p:nvSpPr>
        <p:spPr/>
        <p:txBody>
          <a:bodyPr>
            <a:normAutofit/>
          </a:bodyPr>
          <a:p>
            <a:pPr>
              <a:lnSpc>
                <a:spcPct val="200000"/>
              </a:lnSpc>
            </a:pPr>
            <a:r>
              <a:rPr dirty="0" sz="1800" lang="en-US" smtClean="0">
                <a:latin typeface="Times New Roman" pitchFamily="18" charset="0"/>
                <a:cs typeface="Times New Roman" pitchFamily="18" charset="0"/>
              </a:rPr>
              <a:t>Bill </a:t>
            </a:r>
            <a:r>
              <a:rPr dirty="0" sz="1800" lang="en-US" err="1" smtClean="0">
                <a:latin typeface="Times New Roman" pitchFamily="18" charset="0"/>
                <a:cs typeface="Times New Roman" pitchFamily="18" charset="0"/>
              </a:rPr>
              <a:t>Bowerman</a:t>
            </a:r>
            <a:r>
              <a:rPr dirty="0" sz="1800" lang="en-US">
                <a:latin typeface="Times New Roman" pitchFamily="18" charset="0"/>
                <a:cs typeface="Times New Roman" pitchFamily="18" charset="0"/>
              </a:rPr>
              <a:t> </a:t>
            </a:r>
            <a:r>
              <a:rPr dirty="0" sz="1800" lang="en-US" smtClean="0">
                <a:latin typeface="Times New Roman" pitchFamily="18" charset="0"/>
                <a:cs typeface="Times New Roman" pitchFamily="18" charset="0"/>
              </a:rPr>
              <a:t>and Phil Knight</a:t>
            </a:r>
          </a:p>
          <a:p>
            <a:pPr lvl="1">
              <a:lnSpc>
                <a:spcPct val="200000"/>
              </a:lnSpc>
            </a:pPr>
            <a:r>
              <a:rPr dirty="0" sz="1800" lang="en-US" smtClean="0">
                <a:latin typeface="Times New Roman" pitchFamily="18" charset="0"/>
                <a:cs typeface="Times New Roman" pitchFamily="18" charset="0"/>
              </a:rPr>
              <a:t>Desired greater performance shoes</a:t>
            </a:r>
          </a:p>
          <a:p>
            <a:pPr>
              <a:lnSpc>
                <a:spcPct val="200000"/>
              </a:lnSpc>
            </a:pPr>
            <a:r>
              <a:rPr dirty="0" sz="1800" lang="en-US" smtClean="0">
                <a:latin typeface="Times New Roman" pitchFamily="18" charset="0"/>
                <a:cs typeface="Times New Roman" pitchFamily="18" charset="0"/>
              </a:rPr>
              <a:t>Founded </a:t>
            </a:r>
            <a:r>
              <a:rPr dirty="0" sz="1800" lang="en-US" smtClean="0">
                <a:latin typeface="Times New Roman" pitchFamily="18" charset="0"/>
                <a:cs typeface="Times New Roman" pitchFamily="18" charset="0"/>
              </a:rPr>
              <a:t>Blue Ribbon Sports in 1964</a:t>
            </a:r>
          </a:p>
          <a:p>
            <a:pPr>
              <a:lnSpc>
                <a:spcPct val="200000"/>
              </a:lnSpc>
            </a:pPr>
            <a:r>
              <a:rPr dirty="0" sz="1800" lang="en-US" smtClean="0">
                <a:latin typeface="Times New Roman" pitchFamily="18" charset="0"/>
                <a:cs typeface="Times New Roman" pitchFamily="18" charset="0"/>
              </a:rPr>
              <a:t>Created </a:t>
            </a:r>
            <a:r>
              <a:rPr dirty="0" sz="1800" lang="en-US" smtClean="0">
                <a:latin typeface="Times New Roman" pitchFamily="18" charset="0"/>
                <a:cs typeface="Times New Roman" pitchFamily="18" charset="0"/>
              </a:rPr>
              <a:t>the “Swoosh” and changed name to Nike in 1971</a:t>
            </a:r>
          </a:p>
          <a:p>
            <a:pPr lvl="1">
              <a:lnSpc>
                <a:spcPct val="200000"/>
              </a:lnSpc>
            </a:pPr>
            <a:r>
              <a:rPr dirty="0" sz="1800" lang="en-US" smtClean="0">
                <a:latin typeface="Times New Roman" pitchFamily="18" charset="0"/>
                <a:cs typeface="Times New Roman" pitchFamily="18" charset="0"/>
              </a:rPr>
              <a:t>Based in Beaverton, Oregon</a:t>
            </a:r>
          </a:p>
          <a:p>
            <a:pPr lvl="1">
              <a:lnSpc>
                <a:spcPct val="200000"/>
              </a:lnSpc>
            </a:pPr>
            <a:endParaRPr dirty="0" sz="1800" lang="en-US">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75" name="Title 1"/>
          <p:cNvSpPr>
            <a:spLocks noGrp="1"/>
          </p:cNvSpPr>
          <p:nvPr>
            <p:ph type="title"/>
          </p:nvPr>
        </p:nvSpPr>
        <p:spPr/>
        <p:txBody>
          <a:bodyPr/>
          <a:p>
            <a:r>
              <a:rPr dirty="0" lang="en-US" smtClean="0"/>
              <a:t>Nike Today</a:t>
            </a:r>
            <a:endParaRPr dirty="0" lang="en-US"/>
          </a:p>
        </p:txBody>
      </p:sp>
      <p:sp>
        <p:nvSpPr>
          <p:cNvPr id="1048676" name="Content Placeholder 2"/>
          <p:cNvSpPr>
            <a:spLocks noGrp="1"/>
          </p:cNvSpPr>
          <p:nvPr>
            <p:ph sz="quarter" idx="1"/>
          </p:nvPr>
        </p:nvSpPr>
        <p:spPr/>
        <p:txBody>
          <a:bodyPr>
            <a:normAutofit/>
          </a:bodyPr>
          <a:p>
            <a:pPr>
              <a:lnSpc>
                <a:spcPct val="200000"/>
              </a:lnSpc>
            </a:pPr>
            <a:r>
              <a:rPr dirty="0" sz="1400" lang="en-GB">
                <a:latin typeface="Times New Roman" pitchFamily="18" charset="0"/>
                <a:cs typeface="Times New Roman" pitchFamily="18" charset="0"/>
              </a:rPr>
              <a:t>I</a:t>
            </a:r>
            <a:r>
              <a:rPr dirty="0" sz="1400" lang="en-GB" smtClean="0">
                <a:latin typeface="Times New Roman" pitchFamily="18" charset="0"/>
                <a:cs typeface="Times New Roman" pitchFamily="18" charset="0"/>
              </a:rPr>
              <a:t>s </a:t>
            </a:r>
            <a:r>
              <a:rPr dirty="0" sz="1400" lang="en-GB">
                <a:latin typeface="Times New Roman" pitchFamily="18" charset="0"/>
                <a:cs typeface="Times New Roman" pitchFamily="18" charset="0"/>
              </a:rPr>
              <a:t>the world’s leading designer, marketer and distributor of authentic athletic footwear, apparel, equipment and accessories for a wide variety of sports and fitness activities. </a:t>
            </a:r>
            <a:endParaRPr dirty="0" sz="1400" lang="en-GB" smtClean="0">
              <a:latin typeface="Times New Roman" pitchFamily="18" charset="0"/>
              <a:cs typeface="Times New Roman" pitchFamily="18" charset="0"/>
            </a:endParaRPr>
          </a:p>
          <a:p>
            <a:pPr>
              <a:lnSpc>
                <a:spcPct val="200000"/>
              </a:lnSpc>
            </a:pPr>
            <a:r>
              <a:rPr dirty="0" sz="1400" lang="en-GB" smtClean="0">
                <a:latin typeface="Times New Roman" pitchFamily="18" charset="0"/>
                <a:cs typeface="Times New Roman" pitchFamily="18" charset="0"/>
              </a:rPr>
              <a:t>Wholly-owned </a:t>
            </a:r>
            <a:r>
              <a:rPr dirty="0" sz="1400" lang="en-GB">
                <a:latin typeface="Times New Roman" pitchFamily="18" charset="0"/>
                <a:cs typeface="Times New Roman" pitchFamily="18" charset="0"/>
              </a:rPr>
              <a:t>NIKE, Inc. subsidiary brands include Converse, which designs, markets and distributes athletic lifestyle footwear, apparel and accessories; and Hurley, which designs, markets and distributes surf and youth lifestyle footwear, apparel and accessories (Nike, 2018).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60" name="Title 1"/>
          <p:cNvSpPr>
            <a:spLocks noGrp="1"/>
          </p:cNvSpPr>
          <p:nvPr>
            <p:ph type="title"/>
          </p:nvPr>
        </p:nvSpPr>
        <p:spPr/>
        <p:txBody>
          <a:bodyPr/>
          <a:p>
            <a:r>
              <a:rPr dirty="0" lang="en-US" smtClean="0"/>
              <a:t>Industry Analysis: </a:t>
            </a:r>
            <a:r>
              <a:rPr dirty="0" lang="en-US" smtClean="0"/>
              <a:t>Revenue</a:t>
            </a:r>
            <a:endParaRPr dirty="0" lang="en-US"/>
          </a:p>
        </p:txBody>
      </p:sp>
      <p:sp>
        <p:nvSpPr>
          <p:cNvPr id="1048661" name="Content Placeholder 2"/>
          <p:cNvSpPr>
            <a:spLocks noGrp="1"/>
          </p:cNvSpPr>
          <p:nvPr>
            <p:ph sz="quarter" idx="1"/>
          </p:nvPr>
        </p:nvSpPr>
        <p:spPr/>
        <p:txBody>
          <a:bodyPr/>
          <a:p>
            <a:endParaRPr lang="en-US"/>
          </a:p>
        </p:txBody>
      </p:sp>
      <p:pic>
        <p:nvPicPr>
          <p:cNvPr id="2097152" name="Picture 4" descr="C:\Users\Electine\Desktop\Nike3.jpg"/>
          <p:cNvPicPr>
            <a:picLocks/>
          </p:cNvPicPr>
          <p:nvPr/>
        </p:nvPicPr>
        <p:blipFill>
          <a:blip xmlns:r="http://schemas.openxmlformats.org/officeDocument/2006/relationships" r:embed="rId1"/>
          <a:srcRect/>
          <a:stretch>
            <a:fillRect/>
          </a:stretch>
        </p:blipFill>
        <p:spPr bwMode="auto">
          <a:xfrm>
            <a:off x="685800" y="1752600"/>
            <a:ext cx="8001000" cy="4648200"/>
          </a:xfrm>
          <a:prstGeom prst="rect"/>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30" name="Title 1"/>
          <p:cNvSpPr>
            <a:spLocks noGrp="1"/>
          </p:cNvSpPr>
          <p:nvPr>
            <p:ph type="title"/>
          </p:nvPr>
        </p:nvSpPr>
        <p:spPr/>
        <p:txBody>
          <a:bodyPr/>
          <a:p>
            <a:r>
              <a:rPr dirty="0" lang="en-US" smtClean="0"/>
              <a:t>SWOT Analysis - Nike</a:t>
            </a:r>
            <a:endParaRPr dirty="0" lang="en-US"/>
          </a:p>
        </p:txBody>
      </p:sp>
      <p:graphicFrame>
        <p:nvGraphicFramePr>
          <p:cNvPr id="4194304" name="Content Placeholder 3"/>
          <p:cNvGraphicFramePr>
            <a:graphicFrameLocks noGrp="1"/>
          </p:cNvGraphicFramePr>
          <p:nvPr>
            <p:ph sz="quarter" idx="1"/>
          </p:nvPr>
        </p:nvGraphicFramePr>
        <p:xfrm>
          <a:off x="838200" y="1600200"/>
          <a:ext cx="7772400" cy="4953000"/>
        </p:xfrm>
        <a:graphic>
          <a:graphicData uri="http://schemas.openxmlformats.org/drawingml/2006/table">
            <a:tbl>
              <a:tblPr firstRow="1" bandRow="1"/>
              <a:tblGrid>
                <a:gridCol w="3813697"/>
                <a:gridCol w="3958703"/>
              </a:tblGrid>
              <a:tr h="2476500">
                <a:tc>
                  <a:txBody>
                    <a:bodyPr/>
                    <a:p>
                      <a:pPr marL="0" marR="0">
                        <a:spcBef>
                          <a:spcPts val="0"/>
                        </a:spcBef>
                        <a:spcAft>
                          <a:spcPts val="0"/>
                        </a:spcAft>
                      </a:pPr>
                      <a:r>
                        <a:rPr b="1" dirty="0" sz="2000" kern="1200" lang="en-US" smtClean="0">
                          <a:solidFill>
                            <a:srgbClr val="FFFFFF"/>
                          </a:solidFill>
                          <a:effectLst/>
                          <a:latin typeface="Arial"/>
                          <a:ea typeface="Times New Roman"/>
                          <a:cs typeface="Times New Roman"/>
                        </a:rPr>
                        <a:t>Strengths</a:t>
                      </a:r>
                      <a:endParaRPr dirty="0" sz="2000" lang="en-US">
                        <a:effectLst/>
                        <a:latin typeface="Calibri"/>
                        <a:ea typeface="MS Mincho"/>
                        <a:cs typeface="Times New Roman"/>
                      </a:endParaRPr>
                    </a:p>
                    <a:p>
                      <a:r>
                        <a:rPr dirty="0" sz="1600" lang="en-US">
                          <a:solidFill>
                            <a:schemeClr val="bg1"/>
                          </a:solidFill>
                          <a:effectLst/>
                          <a:latin typeface="Arial"/>
                          <a:ea typeface="Times New Roman"/>
                        </a:rPr>
                        <a:t>Cost effective manufacturing network</a:t>
                      </a:r>
                      <a:endParaRPr dirty="0" sz="1600" lang="en-US">
                        <a:solidFill>
                          <a:schemeClr val="bg1"/>
                        </a:solidFill>
                        <a:effectLst/>
                        <a:latin typeface="Calibri"/>
                      </a:endParaRPr>
                    </a:p>
                    <a:p>
                      <a:r>
                        <a:rPr dirty="0" sz="1600" lang="en-US">
                          <a:solidFill>
                            <a:schemeClr val="bg1"/>
                          </a:solidFill>
                          <a:effectLst/>
                          <a:latin typeface="Arial"/>
                          <a:ea typeface="Times New Roman"/>
                        </a:rPr>
                        <a:t>Brand Equity</a:t>
                      </a:r>
                      <a:endParaRPr dirty="0" sz="1600" lang="en-US">
                        <a:solidFill>
                          <a:schemeClr val="bg1"/>
                        </a:solidFill>
                        <a:effectLst/>
                        <a:latin typeface="Calibri"/>
                      </a:endParaRPr>
                    </a:p>
                    <a:p>
                      <a:r>
                        <a:rPr dirty="0" sz="1600" lang="en-US">
                          <a:solidFill>
                            <a:schemeClr val="bg1"/>
                          </a:solidFill>
                          <a:effectLst/>
                          <a:latin typeface="Arial"/>
                          <a:ea typeface="Times New Roman"/>
                        </a:rPr>
                        <a:t>Strong R&amp;D capabilities</a:t>
                      </a:r>
                      <a:endParaRPr dirty="0" sz="1600" lang="en-US">
                        <a:solidFill>
                          <a:schemeClr val="bg1"/>
                        </a:solidFill>
                        <a:effectLst/>
                        <a:latin typeface="Calibri"/>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F1260"/>
                    </a:solidFill>
                  </a:tcPr>
                </a:tc>
                <a:tc>
                  <a:txBody>
                    <a:bodyPr/>
                    <a:p>
                      <a:pPr marL="0" marR="0">
                        <a:spcBef>
                          <a:spcPts val="0"/>
                        </a:spcBef>
                        <a:spcAft>
                          <a:spcPts val="0"/>
                        </a:spcAft>
                      </a:pPr>
                      <a:r>
                        <a:rPr b="1" dirty="0" sz="2000" kern="1200" lang="en-US">
                          <a:solidFill>
                            <a:srgbClr val="FFFFFF"/>
                          </a:solidFill>
                          <a:effectLst/>
                          <a:latin typeface="Arial"/>
                          <a:ea typeface="Times New Roman"/>
                          <a:cs typeface="Times New Roman"/>
                        </a:rPr>
                        <a:t>Weaknesses</a:t>
                      </a:r>
                      <a:endParaRPr dirty="0" sz="1600" lang="en-US">
                        <a:effectLst/>
                        <a:latin typeface="Calibri"/>
                        <a:ea typeface="MS Mincho"/>
                        <a:cs typeface="Times New Roman"/>
                      </a:endParaRPr>
                    </a:p>
                    <a:p>
                      <a:pPr marL="0" marR="0">
                        <a:spcBef>
                          <a:spcPts val="0"/>
                        </a:spcBef>
                        <a:spcAft>
                          <a:spcPts val="0"/>
                        </a:spcAft>
                      </a:pPr>
                      <a:r>
                        <a:rPr dirty="0" sz="1600" lang="en-US">
                          <a:solidFill>
                            <a:srgbClr val="FFFFFF"/>
                          </a:solidFill>
                          <a:effectLst/>
                          <a:latin typeface="Arial"/>
                          <a:ea typeface="Times New Roman"/>
                          <a:cs typeface="Times New Roman"/>
                        </a:rPr>
                        <a:t>Higher inventory than competitors</a:t>
                      </a:r>
                      <a:endParaRPr dirty="0" sz="1600" lang="en-US">
                        <a:effectLst/>
                        <a:latin typeface="Calibri"/>
                        <a:ea typeface="MS Mincho"/>
                        <a:cs typeface="Times New Roman"/>
                      </a:endParaRPr>
                    </a:p>
                    <a:p>
                      <a:pPr marL="0" marR="0">
                        <a:spcBef>
                          <a:spcPts val="0"/>
                        </a:spcBef>
                        <a:spcAft>
                          <a:spcPts val="0"/>
                        </a:spcAft>
                      </a:pPr>
                      <a:r>
                        <a:rPr dirty="0" sz="1600" lang="en-US">
                          <a:solidFill>
                            <a:srgbClr val="FFFFFF"/>
                          </a:solidFill>
                          <a:effectLst/>
                          <a:latin typeface="Arial"/>
                          <a:ea typeface="Times New Roman"/>
                          <a:cs typeface="Times New Roman"/>
                        </a:rPr>
                        <a:t>Declined liquidity</a:t>
                      </a:r>
                      <a:endParaRPr dirty="0" sz="1600" lang="en-US">
                        <a:effectLst/>
                        <a:latin typeface="Calibri"/>
                        <a:ea typeface="MS Mincho"/>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85519"/>
                    </a:solidFill>
                  </a:tcPr>
                </a:tc>
              </a:tr>
              <a:tr h="2476500">
                <a:tc>
                  <a:txBody>
                    <a:bodyPr/>
                    <a:p>
                      <a:pPr marL="0" marR="0">
                        <a:spcBef>
                          <a:spcPts val="0"/>
                        </a:spcBef>
                        <a:spcAft>
                          <a:spcPts val="0"/>
                        </a:spcAft>
                      </a:pPr>
                      <a:r>
                        <a:rPr b="1" dirty="0" sz="2000" kern="1200" lang="en-US">
                          <a:solidFill>
                            <a:srgbClr val="FFFFFF"/>
                          </a:solidFill>
                          <a:effectLst/>
                          <a:latin typeface="Arial"/>
                          <a:ea typeface="Times New Roman"/>
                          <a:cs typeface="Times New Roman"/>
                        </a:rPr>
                        <a:t>Opportunities</a:t>
                      </a:r>
                      <a:endParaRPr dirty="0" sz="1600" lang="en-US">
                        <a:effectLst/>
                        <a:latin typeface="Calibri"/>
                        <a:ea typeface="MS Mincho"/>
                        <a:cs typeface="Times New Roman"/>
                      </a:endParaRPr>
                    </a:p>
                    <a:p>
                      <a:r>
                        <a:rPr dirty="0" sz="1600" lang="en-US">
                          <a:solidFill>
                            <a:schemeClr val="bg1"/>
                          </a:solidFill>
                          <a:effectLst/>
                          <a:latin typeface="Arial"/>
                          <a:ea typeface="Times New Roman"/>
                        </a:rPr>
                        <a:t>Growing sporting goods industry in emerging </a:t>
                      </a:r>
                      <a:r>
                        <a:rPr dirty="0" sz="1600" lang="en-US" smtClean="0">
                          <a:solidFill>
                            <a:schemeClr val="bg1"/>
                          </a:solidFill>
                          <a:effectLst/>
                          <a:latin typeface="Arial"/>
                          <a:ea typeface="Times New Roman"/>
                        </a:rPr>
                        <a:t>countries</a:t>
                      </a:r>
                    </a:p>
                    <a:p>
                      <a:endParaRPr dirty="0" sz="1600" lang="en-US" smtClean="0">
                        <a:solidFill>
                          <a:schemeClr val="bg1"/>
                        </a:solidFill>
                        <a:effectLst/>
                        <a:latin typeface="Arial"/>
                      </a:endParaRPr>
                    </a:p>
                    <a:p>
                      <a:endParaRPr dirty="0" sz="1600" lang="en-US" smtClean="0">
                        <a:solidFill>
                          <a:schemeClr val="bg1"/>
                        </a:solidFill>
                        <a:effectLst/>
                        <a:latin typeface="Arial"/>
                      </a:endParaRPr>
                    </a:p>
                    <a:p>
                      <a:endParaRPr dirty="0" sz="1600" lang="en-US" smtClean="0">
                        <a:solidFill>
                          <a:schemeClr val="bg1"/>
                        </a:solidFill>
                        <a:effectLst/>
                        <a:latin typeface="Arial"/>
                      </a:endParaRPr>
                    </a:p>
                    <a:p>
                      <a:r>
                        <a:rPr dirty="0" sz="1600" lang="en-US" smtClean="0">
                          <a:solidFill>
                            <a:schemeClr val="bg1"/>
                          </a:solidFill>
                          <a:effectLst/>
                          <a:latin typeface="Arial"/>
                        </a:rPr>
                        <a:t>(</a:t>
                      </a:r>
                      <a:r>
                        <a:rPr dirty="0" sz="1600" lang="en-US" err="1" smtClean="0">
                          <a:solidFill>
                            <a:schemeClr val="bg1"/>
                          </a:solidFill>
                          <a:effectLst/>
                          <a:latin typeface="Arial"/>
                        </a:rPr>
                        <a:t>Bhasin</a:t>
                      </a:r>
                      <a:r>
                        <a:rPr dirty="0" sz="1600" lang="en-US" smtClean="0">
                          <a:solidFill>
                            <a:schemeClr val="bg1"/>
                          </a:solidFill>
                          <a:effectLst/>
                          <a:latin typeface="Arial"/>
                        </a:rPr>
                        <a:t>,</a:t>
                      </a:r>
                      <a:r>
                        <a:rPr baseline="0" dirty="0" sz="1600" lang="en-US" smtClean="0">
                          <a:solidFill>
                            <a:schemeClr val="bg1"/>
                          </a:solidFill>
                          <a:effectLst/>
                          <a:latin typeface="Arial"/>
                        </a:rPr>
                        <a:t> 2018)</a:t>
                      </a:r>
                      <a:endParaRPr dirty="0" sz="1600" lang="en-US">
                        <a:solidFill>
                          <a:schemeClr val="bg1"/>
                        </a:solidFill>
                        <a:effectLst/>
                        <a:latin typeface="Calibri"/>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1C36"/>
                    </a:solidFill>
                  </a:tcPr>
                </a:tc>
                <a:tc>
                  <a:txBody>
                    <a:bodyPr/>
                    <a:p>
                      <a:pPr marL="0" marR="0">
                        <a:spcBef>
                          <a:spcPts val="0"/>
                        </a:spcBef>
                        <a:spcAft>
                          <a:spcPts val="0"/>
                        </a:spcAft>
                      </a:pPr>
                      <a:r>
                        <a:rPr b="1" dirty="0" sz="2000" kern="1200" lang="en-US">
                          <a:solidFill>
                            <a:srgbClr val="FFFFFF"/>
                          </a:solidFill>
                          <a:effectLst/>
                          <a:latin typeface="Arial"/>
                          <a:ea typeface="Times New Roman"/>
                          <a:cs typeface="Times New Roman"/>
                        </a:rPr>
                        <a:t>Threats</a:t>
                      </a:r>
                      <a:endParaRPr dirty="0" sz="2000" lang="en-US">
                        <a:effectLst/>
                        <a:latin typeface="Calibri"/>
                        <a:ea typeface="MS Mincho"/>
                        <a:cs typeface="Times New Roman"/>
                      </a:endParaRPr>
                    </a:p>
                    <a:p>
                      <a:pPr marL="0" marR="0">
                        <a:spcBef>
                          <a:spcPts val="0"/>
                        </a:spcBef>
                        <a:spcAft>
                          <a:spcPts val="0"/>
                        </a:spcAft>
                      </a:pPr>
                      <a:r>
                        <a:rPr dirty="0" sz="1600" kern="1200" lang="en-US">
                          <a:solidFill>
                            <a:srgbClr val="FFFFFF"/>
                          </a:solidFill>
                          <a:effectLst/>
                          <a:latin typeface="Arial"/>
                          <a:ea typeface="Times New Roman"/>
                          <a:cs typeface="Times New Roman"/>
                        </a:rPr>
                        <a:t>Competitive landscape</a:t>
                      </a:r>
                      <a:endParaRPr dirty="0" sz="1600" lang="en-US">
                        <a:effectLst/>
                        <a:latin typeface="Calibri"/>
                        <a:ea typeface="MS Mincho"/>
                        <a:cs typeface="Times New Roman"/>
                      </a:endParaRPr>
                    </a:p>
                    <a:p>
                      <a:pPr marL="0" marR="0">
                        <a:spcBef>
                          <a:spcPts val="0"/>
                        </a:spcBef>
                        <a:spcAft>
                          <a:spcPts val="0"/>
                        </a:spcAft>
                      </a:pPr>
                      <a:r>
                        <a:rPr dirty="0" sz="1600" kern="1200" lang="en-US">
                          <a:solidFill>
                            <a:srgbClr val="FFFFFF"/>
                          </a:solidFill>
                          <a:effectLst/>
                          <a:latin typeface="Arial"/>
                          <a:ea typeface="Times New Roman"/>
                          <a:cs typeface="Times New Roman"/>
                        </a:rPr>
                        <a:t>Rising manpower costs</a:t>
                      </a:r>
                      <a:endParaRPr dirty="0" sz="1600" lang="en-US">
                        <a:effectLst/>
                        <a:latin typeface="Calibri"/>
                        <a:ea typeface="MS Mincho"/>
                        <a:cs typeface="Times New Roman"/>
                      </a:endParaRPr>
                    </a:p>
                    <a:p>
                      <a:pPr marL="0" marR="0">
                        <a:spcBef>
                          <a:spcPts val="0"/>
                        </a:spcBef>
                        <a:spcAft>
                          <a:spcPts val="0"/>
                        </a:spcAft>
                      </a:pPr>
                      <a:r>
                        <a:rPr dirty="0" sz="1600" kern="1200" lang="en-US">
                          <a:solidFill>
                            <a:srgbClr val="FFFFFF"/>
                          </a:solidFill>
                          <a:effectLst/>
                          <a:latin typeface="Arial"/>
                          <a:ea typeface="Times New Roman"/>
                          <a:cs typeface="Times New Roman"/>
                        </a:rPr>
                        <a:t>Product counterfeiting risk</a:t>
                      </a:r>
                      <a:endParaRPr dirty="0" sz="1600" lang="en-US">
                        <a:effectLst/>
                        <a:latin typeface="Calibri"/>
                        <a:ea typeface="MS Mincho"/>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D0000"/>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23" name="Title 1"/>
          <p:cNvSpPr>
            <a:spLocks noGrp="1"/>
          </p:cNvSpPr>
          <p:nvPr>
            <p:ph type="ctrTitle"/>
          </p:nvPr>
        </p:nvSpPr>
        <p:spPr>
          <a:xfrm>
            <a:off x="685800" y="990601"/>
            <a:ext cx="7848600" cy="1066800"/>
          </a:xfrm>
        </p:spPr>
        <p:txBody>
          <a:bodyPr/>
          <a:p>
            <a:r>
              <a:rPr dirty="0" lang="en-GB" smtClean="0"/>
              <a:t>Nike problems</a:t>
            </a:r>
            <a:endParaRPr dirty="0" lang="en-GB"/>
          </a:p>
        </p:txBody>
      </p:sp>
      <p:sp>
        <p:nvSpPr>
          <p:cNvPr id="1048624" name="Subtitle 2"/>
          <p:cNvSpPr>
            <a:spLocks noGrp="1"/>
          </p:cNvSpPr>
          <p:nvPr>
            <p:ph type="subTitle" idx="1"/>
          </p:nvPr>
        </p:nvSpPr>
        <p:spPr>
          <a:xfrm>
            <a:off x="685800" y="2438400"/>
            <a:ext cx="6400800" cy="4267200"/>
          </a:xfrm>
        </p:spPr>
        <p:txBody>
          <a:bodyPr>
            <a:normAutofit fontScale="93750" lnSpcReduction="20000"/>
          </a:bodyPr>
          <a:p>
            <a:pPr indent="-457200" marL="457200">
              <a:lnSpc>
                <a:spcPct val="200000"/>
              </a:lnSpc>
              <a:buAutoNum type="arabicPeriod"/>
            </a:pPr>
            <a:r>
              <a:rPr dirty="0" sz="1600" lang="en-GB" smtClean="0">
                <a:solidFill>
                  <a:schemeClr val="tx1"/>
                </a:solidFill>
                <a:latin typeface="Times New Roman" pitchFamily="18" charset="0"/>
                <a:cs typeface="Times New Roman" pitchFamily="18" charset="0"/>
              </a:rPr>
              <a:t>1. Adoption </a:t>
            </a:r>
            <a:r>
              <a:rPr dirty="0" sz="1600" lang="en-GB" smtClean="0">
                <a:solidFill>
                  <a:schemeClr val="tx1"/>
                </a:solidFill>
                <a:latin typeface="Times New Roman" pitchFamily="18" charset="0"/>
                <a:cs typeface="Times New Roman" pitchFamily="18" charset="0"/>
              </a:rPr>
              <a:t>of New Material</a:t>
            </a:r>
          </a:p>
          <a:p>
            <a:pPr indent="-342900" marL="342900">
              <a:lnSpc>
                <a:spcPct val="200000"/>
              </a:lnSpc>
              <a:buFont typeface="Arial" pitchFamily="34" charset="0"/>
              <a:buChar char="•"/>
            </a:pPr>
            <a:r>
              <a:rPr dirty="0" sz="1600" lang="en-GB">
                <a:solidFill>
                  <a:schemeClr val="tx1"/>
                </a:solidFill>
                <a:latin typeface="Times New Roman" pitchFamily="18" charset="0"/>
                <a:cs typeface="Times New Roman" pitchFamily="18" charset="0"/>
              </a:rPr>
              <a:t>Performance risk in adoption of using new material </a:t>
            </a:r>
            <a:endParaRPr dirty="0" sz="1600" lang="en-GB" smtClean="0">
              <a:solidFill>
                <a:schemeClr val="tx1"/>
              </a:solidFill>
              <a:latin typeface="Times New Roman" pitchFamily="18" charset="0"/>
              <a:cs typeface="Times New Roman" pitchFamily="18" charset="0"/>
            </a:endParaRPr>
          </a:p>
          <a:p>
            <a:pPr>
              <a:lnSpc>
                <a:spcPct val="200000"/>
              </a:lnSpc>
            </a:pPr>
            <a:r>
              <a:rPr dirty="0" sz="1600" lang="en-GB" smtClean="0">
                <a:solidFill>
                  <a:schemeClr val="tx1"/>
                </a:solidFill>
                <a:latin typeface="Times New Roman" pitchFamily="18" charset="0"/>
                <a:cs typeface="Times New Roman" pitchFamily="18" charset="0"/>
              </a:rPr>
              <a:t>2 Struggling Apparel Industry</a:t>
            </a:r>
          </a:p>
          <a:p>
            <a:pPr indent="-342900" marL="342900">
              <a:lnSpc>
                <a:spcPct val="200000"/>
              </a:lnSpc>
              <a:buFont typeface="Arial" pitchFamily="34" charset="0"/>
              <a:buChar char="•"/>
            </a:pPr>
            <a:r>
              <a:rPr dirty="0" sz="1600" lang="en-GB">
                <a:solidFill>
                  <a:schemeClr val="tx1"/>
                </a:solidFill>
                <a:latin typeface="Times New Roman" pitchFamily="18" charset="0"/>
                <a:cs typeface="Times New Roman" pitchFamily="18" charset="0"/>
              </a:rPr>
              <a:t>certain models of Nike's Jordan brand were selling at slower rates than they had historically (</a:t>
            </a:r>
            <a:r>
              <a:rPr dirty="0" sz="1600" lang="en-GB" err="1">
                <a:solidFill>
                  <a:schemeClr val="tx1"/>
                </a:solidFill>
                <a:latin typeface="Times New Roman" pitchFamily="18" charset="0"/>
                <a:cs typeface="Times New Roman" pitchFamily="18" charset="0"/>
              </a:rPr>
              <a:t>Halzack</a:t>
            </a:r>
            <a:r>
              <a:rPr dirty="0" sz="1600" lang="en-GB">
                <a:solidFill>
                  <a:schemeClr val="tx1"/>
                </a:solidFill>
                <a:latin typeface="Times New Roman" pitchFamily="18" charset="0"/>
                <a:cs typeface="Times New Roman" pitchFamily="18" charset="0"/>
              </a:rPr>
              <a:t>, 2018</a:t>
            </a:r>
            <a:r>
              <a:rPr dirty="0" sz="1600" lang="en-GB" smtClean="0">
                <a:solidFill>
                  <a:schemeClr val="tx1"/>
                </a:solidFill>
                <a:latin typeface="Times New Roman" pitchFamily="18" charset="0"/>
                <a:cs typeface="Times New Roman" pitchFamily="18" charset="0"/>
              </a:rPr>
              <a:t>).</a:t>
            </a:r>
          </a:p>
          <a:p>
            <a:pPr>
              <a:lnSpc>
                <a:spcPct val="200000"/>
              </a:lnSpc>
            </a:pPr>
            <a:r>
              <a:rPr dirty="0" sz="1600" lang="en-GB" smtClean="0">
                <a:solidFill>
                  <a:schemeClr val="tx1"/>
                </a:solidFill>
                <a:latin typeface="Times New Roman" pitchFamily="18" charset="0"/>
                <a:cs typeface="Times New Roman" pitchFamily="18" charset="0"/>
              </a:rPr>
              <a:t>3. Crowded Women’s </a:t>
            </a:r>
            <a:r>
              <a:rPr dirty="0" sz="1600" lang="en-GB" err="1" smtClean="0">
                <a:solidFill>
                  <a:schemeClr val="tx1"/>
                </a:solidFill>
                <a:latin typeface="Times New Roman" pitchFamily="18" charset="0"/>
                <a:cs typeface="Times New Roman" pitchFamily="18" charset="0"/>
              </a:rPr>
              <a:t>Athleisure</a:t>
            </a:r>
            <a:endParaRPr dirty="0" sz="1600" lang="en-GB" smtClean="0">
              <a:solidFill>
                <a:schemeClr val="tx1"/>
              </a:solidFill>
              <a:latin typeface="Times New Roman" pitchFamily="18" charset="0"/>
              <a:cs typeface="Times New Roman" pitchFamily="18" charset="0"/>
            </a:endParaRPr>
          </a:p>
          <a:p>
            <a:pPr indent="-342900" marL="342900">
              <a:lnSpc>
                <a:spcPct val="200000"/>
              </a:lnSpc>
              <a:buFont typeface="Arial" pitchFamily="34" charset="0"/>
              <a:buChar char="•"/>
            </a:pPr>
            <a:r>
              <a:rPr dirty="0" sz="1600" lang="en-GB">
                <a:solidFill>
                  <a:schemeClr val="tx1"/>
                </a:solidFill>
                <a:latin typeface="Times New Roman" pitchFamily="18" charset="0"/>
                <a:cs typeface="Times New Roman" pitchFamily="18" charset="0"/>
              </a:rPr>
              <a:t>There are the major competitors — like </a:t>
            </a:r>
            <a:r>
              <a:rPr dirty="0" sz="1600" lang="en-GB" err="1">
                <a:solidFill>
                  <a:schemeClr val="tx1"/>
                </a:solidFill>
                <a:latin typeface="Times New Roman" pitchFamily="18" charset="0"/>
                <a:cs typeface="Times New Roman" pitchFamily="18" charset="0"/>
              </a:rPr>
              <a:t>Lululemon</a:t>
            </a:r>
            <a:r>
              <a:rPr dirty="0" sz="1600" lang="en-GB">
                <a:solidFill>
                  <a:schemeClr val="tx1"/>
                </a:solidFill>
                <a:latin typeface="Times New Roman" pitchFamily="18" charset="0"/>
                <a:cs typeface="Times New Roman" pitchFamily="18" charset="0"/>
              </a:rPr>
              <a:t> and Under Armour — and then there are more niche brands, like the ultra-</a:t>
            </a:r>
            <a:r>
              <a:rPr dirty="0" sz="1600" lang="en-GB" err="1">
                <a:solidFill>
                  <a:schemeClr val="tx1"/>
                </a:solidFill>
                <a:latin typeface="Times New Roman" pitchFamily="18" charset="0"/>
                <a:cs typeface="Times New Roman" pitchFamily="18" charset="0"/>
              </a:rPr>
              <a:t>luxe</a:t>
            </a:r>
            <a:r>
              <a:rPr dirty="0" sz="1600" lang="en-GB">
                <a:solidFill>
                  <a:schemeClr val="tx1"/>
                </a:solidFill>
                <a:latin typeface="Times New Roman" pitchFamily="18" charset="0"/>
                <a:cs typeface="Times New Roman" pitchFamily="18" charset="0"/>
              </a:rPr>
              <a:t> Sweaty Betty and </a:t>
            </a:r>
            <a:r>
              <a:rPr dirty="0" sz="1600" lang="en-GB" smtClean="0">
                <a:solidFill>
                  <a:schemeClr val="tx1"/>
                </a:solidFill>
                <a:latin typeface="Times New Roman" pitchFamily="18" charset="0"/>
                <a:cs typeface="Times New Roman" pitchFamily="18" charset="0"/>
              </a:rPr>
              <a:t>Bandier.</a:t>
            </a:r>
            <a:endParaRPr dirty="0" sz="1600" lang="en-GB">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2" name="Title 1"/>
          <p:cNvSpPr>
            <a:spLocks noGrp="1"/>
          </p:cNvSpPr>
          <p:nvPr>
            <p:ph type="title"/>
          </p:nvPr>
        </p:nvSpPr>
        <p:spPr>
          <a:xfrm>
            <a:off x="457200" y="533400"/>
            <a:ext cx="8229600" cy="685800"/>
          </a:xfrm>
        </p:spPr>
        <p:txBody>
          <a:bodyPr>
            <a:normAutofit/>
          </a:bodyPr>
          <a:p>
            <a:r>
              <a:rPr dirty="0" lang="en-GB" smtClean="0"/>
              <a:t>Nike Problems</a:t>
            </a:r>
            <a:endParaRPr dirty="0" lang="en-GB"/>
          </a:p>
        </p:txBody>
      </p:sp>
      <p:sp>
        <p:nvSpPr>
          <p:cNvPr id="1048593" name="Content Placeholder 2"/>
          <p:cNvSpPr>
            <a:spLocks noGrp="1"/>
          </p:cNvSpPr>
          <p:nvPr>
            <p:ph sz="quarter" idx="1"/>
          </p:nvPr>
        </p:nvSpPr>
        <p:spPr>
          <a:xfrm>
            <a:off x="457200" y="1295400"/>
            <a:ext cx="8229600" cy="5562600"/>
          </a:xfrm>
        </p:spPr>
        <p:txBody>
          <a:bodyPr>
            <a:noAutofit/>
          </a:bodyPr>
          <a:p>
            <a:pPr indent="0" marL="0">
              <a:lnSpc>
                <a:spcPct val="200000"/>
              </a:lnSpc>
              <a:buNone/>
            </a:pPr>
            <a:r>
              <a:rPr dirty="0" lang="en-GB" smtClean="0"/>
              <a:t>4</a:t>
            </a:r>
            <a:r>
              <a:rPr dirty="0" sz="1400" lang="en-GB" smtClean="0">
                <a:latin typeface="Times New Roman" pitchFamily="18" charset="0"/>
                <a:cs typeface="Times New Roman" pitchFamily="18" charset="0"/>
              </a:rPr>
              <a:t>. </a:t>
            </a:r>
            <a:r>
              <a:rPr dirty="0" sz="1400" lang="en-GB">
                <a:latin typeface="Times New Roman" pitchFamily="18" charset="0"/>
                <a:cs typeface="Times New Roman" pitchFamily="18" charset="0"/>
              </a:rPr>
              <a:t>Product Development and Process Change</a:t>
            </a:r>
          </a:p>
          <a:p>
            <a:pPr>
              <a:lnSpc>
                <a:spcPct val="200000"/>
              </a:lnSpc>
            </a:pPr>
            <a:r>
              <a:rPr dirty="0" sz="1400" lang="en-GB">
                <a:latin typeface="Times New Roman" pitchFamily="18" charset="0"/>
                <a:cs typeface="Times New Roman" pitchFamily="18" charset="0"/>
              </a:rPr>
              <a:t>Lack of time for </a:t>
            </a:r>
            <a:r>
              <a:rPr dirty="0" sz="1400" lang="en-GB" smtClean="0">
                <a:latin typeface="Times New Roman" pitchFamily="18" charset="0"/>
                <a:cs typeface="Times New Roman" pitchFamily="18" charset="0"/>
              </a:rPr>
              <a:t>implementing </a:t>
            </a:r>
            <a:r>
              <a:rPr dirty="0" sz="1400" lang="en-GB">
                <a:latin typeface="Times New Roman" pitchFamily="18" charset="0"/>
                <a:cs typeface="Times New Roman" pitchFamily="18" charset="0"/>
              </a:rPr>
              <a:t>the extremely fast pace and changing of product development in response to consumer </a:t>
            </a:r>
            <a:r>
              <a:rPr dirty="0" sz="1400" lang="en-GB" smtClean="0">
                <a:latin typeface="Times New Roman" pitchFamily="18" charset="0"/>
                <a:cs typeface="Times New Roman" pitchFamily="18" charset="0"/>
              </a:rPr>
              <a:t>trends.</a:t>
            </a:r>
          </a:p>
          <a:p>
            <a:pPr indent="0" marL="0">
              <a:lnSpc>
                <a:spcPct val="200000"/>
              </a:lnSpc>
              <a:buNone/>
            </a:pPr>
            <a:r>
              <a:rPr dirty="0" sz="1400" lang="en-GB" smtClean="0">
                <a:latin typeface="Times New Roman" pitchFamily="18" charset="0"/>
                <a:cs typeface="Times New Roman" pitchFamily="18" charset="0"/>
              </a:rPr>
              <a:t>5. </a:t>
            </a:r>
            <a:r>
              <a:rPr dirty="0" sz="1400" lang="en-GB">
                <a:latin typeface="Times New Roman" pitchFamily="18" charset="0"/>
                <a:cs typeface="Times New Roman" pitchFamily="18" charset="0"/>
              </a:rPr>
              <a:t>Declining Demand for Premium Sneakers</a:t>
            </a:r>
          </a:p>
          <a:p>
            <a:pPr>
              <a:lnSpc>
                <a:spcPct val="200000"/>
              </a:lnSpc>
            </a:pPr>
            <a:r>
              <a:rPr dirty="0" sz="1400" lang="en-GB">
                <a:latin typeface="Times New Roman" pitchFamily="18" charset="0"/>
                <a:cs typeface="Times New Roman" pitchFamily="18" charset="0"/>
              </a:rPr>
              <a:t>Declining demand for </a:t>
            </a:r>
            <a:r>
              <a:rPr dirty="0" sz="1400" lang="en-GB" smtClean="0">
                <a:latin typeface="Times New Roman" pitchFamily="18" charset="0"/>
                <a:cs typeface="Times New Roman" pitchFamily="18" charset="0"/>
              </a:rPr>
              <a:t>premium </a:t>
            </a:r>
            <a:r>
              <a:rPr dirty="0" sz="1400" lang="en-GB">
                <a:latin typeface="Times New Roman" pitchFamily="18" charset="0"/>
                <a:cs typeface="Times New Roman" pitchFamily="18" charset="0"/>
              </a:rPr>
              <a:t>sneakers </a:t>
            </a:r>
            <a:r>
              <a:rPr dirty="0" sz="1400" lang="en-GB" smtClean="0">
                <a:latin typeface="Times New Roman" pitchFamily="18" charset="0"/>
                <a:cs typeface="Times New Roman" pitchFamily="18" charset="0"/>
              </a:rPr>
              <a:t>exacerbated </a:t>
            </a:r>
            <a:r>
              <a:rPr dirty="0" sz="1400" lang="en-GB">
                <a:latin typeface="Times New Roman" pitchFamily="18" charset="0"/>
                <a:cs typeface="Times New Roman" pitchFamily="18" charset="0"/>
              </a:rPr>
              <a:t>by growing unemployment rates, a degeneration economy, uncertain geopolitical events, falling consumer confidence, and competition from </a:t>
            </a:r>
            <a:r>
              <a:rPr dirty="0" sz="1400" lang="en-GB" smtClean="0">
                <a:latin typeface="Times New Roman" pitchFamily="18" charset="0"/>
                <a:cs typeface="Times New Roman" pitchFamily="18" charset="0"/>
              </a:rPr>
              <a:t>others.</a:t>
            </a:r>
          </a:p>
          <a:p>
            <a:pPr indent="0" marL="0">
              <a:lnSpc>
                <a:spcPct val="200000"/>
              </a:lnSpc>
              <a:buNone/>
            </a:pPr>
            <a:r>
              <a:rPr dirty="0" sz="1400" lang="en-GB" smtClean="0">
                <a:latin typeface="Times New Roman" pitchFamily="18" charset="0"/>
                <a:cs typeface="Times New Roman" pitchFamily="18" charset="0"/>
              </a:rPr>
              <a:t>6. </a:t>
            </a:r>
            <a:r>
              <a:rPr dirty="0" sz="1400" lang="en-GB">
                <a:latin typeface="Times New Roman" pitchFamily="18" charset="0"/>
                <a:cs typeface="Times New Roman" pitchFamily="18" charset="0"/>
              </a:rPr>
              <a:t>Labour Issues and Working Conditions</a:t>
            </a:r>
          </a:p>
          <a:p>
            <a:pPr>
              <a:lnSpc>
                <a:spcPct val="200000"/>
              </a:lnSpc>
            </a:pPr>
            <a:r>
              <a:rPr dirty="0" sz="1400" lang="en-GB">
                <a:latin typeface="Times New Roman" pitchFamily="18" charset="0"/>
                <a:cs typeface="Times New Roman" pitchFamily="18" charset="0"/>
              </a:rPr>
              <a:t>Critics accused Nike of abandon countries as they developed better pay and employment rights in </a:t>
            </a:r>
            <a:r>
              <a:rPr dirty="0" sz="1400" lang="en-GB" err="1">
                <a:latin typeface="Times New Roman" pitchFamily="18" charset="0"/>
                <a:cs typeface="Times New Roman" pitchFamily="18" charset="0"/>
              </a:rPr>
              <a:t>favor</a:t>
            </a:r>
            <a:r>
              <a:rPr dirty="0" sz="1400" lang="en-GB">
                <a:latin typeface="Times New Roman" pitchFamily="18" charset="0"/>
                <a:cs typeface="Times New Roman" pitchFamily="18" charset="0"/>
              </a:rPr>
              <a:t> of countries </a:t>
            </a:r>
            <a:r>
              <a:rPr dirty="0" sz="1400" lang="en-GB" smtClean="0">
                <a:latin typeface="Times New Roman" pitchFamily="18" charset="0"/>
                <a:cs typeface="Times New Roman" pitchFamily="18" charset="0"/>
              </a:rPr>
              <a:t>with </a:t>
            </a:r>
            <a:r>
              <a:rPr dirty="0" sz="1400" lang="en-GB">
                <a:latin typeface="Times New Roman" pitchFamily="18" charset="0"/>
                <a:cs typeface="Times New Roman" pitchFamily="18" charset="0"/>
              </a:rPr>
              <a:t>lower wages and little rule of employment practices. </a:t>
            </a:r>
          </a:p>
          <a:p>
            <a:pPr>
              <a:lnSpc>
                <a:spcPct val="200000"/>
              </a:lnSpc>
            </a:pPr>
            <a:r>
              <a:rPr dirty="0" sz="1400" lang="en-GB" smtClean="0"/>
              <a:t> </a:t>
            </a:r>
            <a:endParaRPr dirty="0" sz="1400" lang="en-GB"/>
          </a:p>
        </p:txBody>
      </p:sp>
      <p:sp>
        <p:nvSpPr>
          <p:cNvPr id="1048743" name=""/>
          <p:cNvSpPr txBox="1"/>
          <p:nvPr/>
        </p:nvSpPr>
        <p:spPr>
          <a:xfrm>
            <a:off x="2572000" y="3219450"/>
            <a:ext cx="4000000" cy="510540"/>
          </a:xfrm>
          <a:prstGeom prst="rect"/>
        </p:spPr>
        <p:txBody>
          <a:bodyPr rtlCol="0" wrap="square">
            <a:spAutoFit/>
          </a:bodyPr>
          <a:p>
            <a:r>
              <a:rPr sz="2800" lang="en-US">
                <a:solidFill>
                  <a:srgbClr val="000000"/>
                </a:solidFill>
              </a:rPr>
              <a:t/>
            </a:r>
            <a:endParaRPr sz="2800" lang="en-US">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7" name="Title 1"/>
          <p:cNvSpPr>
            <a:spLocks noGrp="1"/>
          </p:cNvSpPr>
          <p:nvPr>
            <p:ph type="title"/>
          </p:nvPr>
        </p:nvSpPr>
        <p:spPr/>
        <p:txBody>
          <a:bodyPr/>
          <a:p>
            <a:r>
              <a:rPr dirty="0" lang="en-GB" smtClean="0"/>
              <a:t>Solutions</a:t>
            </a:r>
            <a:endParaRPr dirty="0" lang="en-GB"/>
          </a:p>
        </p:txBody>
      </p:sp>
      <p:sp>
        <p:nvSpPr>
          <p:cNvPr id="1048598" name="Content Placeholder 2"/>
          <p:cNvSpPr>
            <a:spLocks noGrp="1"/>
          </p:cNvSpPr>
          <p:nvPr>
            <p:ph sz="quarter" idx="1"/>
          </p:nvPr>
        </p:nvSpPr>
        <p:spPr/>
        <p:txBody>
          <a:bodyPr>
            <a:normAutofit/>
          </a:bodyPr>
          <a:p>
            <a:pPr indent="-457200" marL="457200">
              <a:lnSpc>
                <a:spcPct val="200000"/>
              </a:lnSpc>
              <a:buAutoNum type="alphaLcPeriod"/>
            </a:pPr>
            <a:r>
              <a:rPr dirty="0" sz="1600" lang="en-GB" smtClean="0">
                <a:latin typeface="Times New Roman" pitchFamily="18" charset="0"/>
                <a:cs typeface="Times New Roman" pitchFamily="18" charset="0"/>
              </a:rPr>
              <a:t>Collaboration with other brands</a:t>
            </a:r>
          </a:p>
          <a:p>
            <a:pPr indent="-457200" marL="457200">
              <a:lnSpc>
                <a:spcPct val="200000"/>
              </a:lnSpc>
              <a:buAutoNum type="alphaLcPeriod"/>
            </a:pPr>
            <a:r>
              <a:rPr dirty="0" sz="1600" lang="en-GB" smtClean="0">
                <a:latin typeface="Times New Roman" pitchFamily="18" charset="0"/>
                <a:cs typeface="Times New Roman" pitchFamily="18" charset="0"/>
              </a:rPr>
              <a:t>Creating own opportunities</a:t>
            </a:r>
          </a:p>
          <a:p>
            <a:pPr indent="-457200" marL="457200">
              <a:lnSpc>
                <a:spcPct val="200000"/>
              </a:lnSpc>
              <a:buAutoNum type="alphaLcPeriod"/>
            </a:pPr>
            <a:r>
              <a:rPr dirty="0" sz="1600" lang="en-GB" smtClean="0">
                <a:latin typeface="Times New Roman" pitchFamily="18" charset="0"/>
                <a:cs typeface="Times New Roman" pitchFamily="18" charset="0"/>
              </a:rPr>
              <a:t>Use global sports events</a:t>
            </a:r>
          </a:p>
          <a:p>
            <a:pPr>
              <a:lnSpc>
                <a:spcPct val="200000"/>
              </a:lnSpc>
            </a:pPr>
            <a:r>
              <a:rPr dirty="0" sz="1600" lang="en-GB">
                <a:latin typeface="Times New Roman" pitchFamily="18" charset="0"/>
                <a:cs typeface="Times New Roman" pitchFamily="18" charset="0"/>
              </a:rPr>
              <a:t>There are also global marketing events that can be utilised to support the brand such as the World Cup (soccer) and </a:t>
            </a:r>
            <a:r>
              <a:rPr dirty="0" sz="1600" lang="en-GB" smtClean="0">
                <a:latin typeface="Times New Roman" pitchFamily="18" charset="0"/>
                <a:cs typeface="Times New Roman" pitchFamily="18" charset="0"/>
              </a:rPr>
              <a:t>the </a:t>
            </a:r>
            <a:r>
              <a:rPr dirty="0" sz="1600" lang="en-GB">
                <a:latin typeface="Times New Roman" pitchFamily="18" charset="0"/>
                <a:cs typeface="Times New Roman" pitchFamily="18" charset="0"/>
              </a:rPr>
              <a:t>Olympics.</a:t>
            </a:r>
            <a:endParaRPr dirty="0" sz="1600" lang="en-GB">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28" name="Title 1"/>
          <p:cNvSpPr>
            <a:spLocks noGrp="1"/>
          </p:cNvSpPr>
          <p:nvPr>
            <p:ph type="title"/>
          </p:nvPr>
        </p:nvSpPr>
        <p:spPr/>
        <p:txBody>
          <a:bodyPr/>
          <a:p>
            <a:pPr algn="ctr"/>
            <a:r>
              <a:rPr dirty="0" lang="en-GB" smtClean="0"/>
              <a:t>References</a:t>
            </a:r>
            <a:endParaRPr dirty="0" lang="en-GB"/>
          </a:p>
        </p:txBody>
      </p:sp>
      <p:sp>
        <p:nvSpPr>
          <p:cNvPr id="1048629" name="Content Placeholder 2"/>
          <p:cNvSpPr>
            <a:spLocks noGrp="1"/>
          </p:cNvSpPr>
          <p:nvPr>
            <p:ph sz="quarter" idx="1"/>
          </p:nvPr>
        </p:nvSpPr>
        <p:spPr/>
        <p:txBody>
          <a:bodyPr>
            <a:normAutofit/>
          </a:bodyPr>
          <a:p>
            <a:pPr>
              <a:lnSpc>
                <a:spcPct val="200000"/>
              </a:lnSpc>
            </a:pPr>
            <a:r>
              <a:rPr dirty="0" sz="1200" lang="en-GB" err="1">
                <a:latin typeface="Times New Roman" pitchFamily="18" charset="0"/>
                <a:cs typeface="Times New Roman" pitchFamily="18" charset="0"/>
              </a:rPr>
              <a:t>Bhasin</a:t>
            </a:r>
            <a:r>
              <a:rPr dirty="0" sz="1200" lang="en-GB">
                <a:latin typeface="Times New Roman" pitchFamily="18" charset="0"/>
                <a:cs typeface="Times New Roman" pitchFamily="18" charset="0"/>
              </a:rPr>
              <a:t>, H. (2018). SWOT Analysis of Nike. Marketing91. Retrieved from: https://www.marketing91.com/swot-nike/ </a:t>
            </a:r>
          </a:p>
          <a:p>
            <a:pPr>
              <a:lnSpc>
                <a:spcPct val="200000"/>
              </a:lnSpc>
            </a:pPr>
            <a:r>
              <a:rPr dirty="0" sz="1200" lang="en-GB" err="1">
                <a:latin typeface="Times New Roman" pitchFamily="18" charset="0"/>
                <a:cs typeface="Times New Roman" pitchFamily="18" charset="0"/>
              </a:rPr>
              <a:t>Halzack</a:t>
            </a:r>
            <a:r>
              <a:rPr dirty="0" sz="1200" lang="en-GB">
                <a:latin typeface="Times New Roman" pitchFamily="18" charset="0"/>
                <a:cs typeface="Times New Roman" pitchFamily="18" charset="0"/>
              </a:rPr>
              <a:t>, S. (2018). Nike Has a Growing Product Problem. Bloomberg. Retrieved from: https://www.bloomberg.com/gadfly/articles/2017-09-27/nike-earnings-show-it-has-a-product-problem </a:t>
            </a:r>
          </a:p>
          <a:p>
            <a:pPr>
              <a:lnSpc>
                <a:spcPct val="200000"/>
              </a:lnSpc>
            </a:pPr>
            <a:r>
              <a:rPr dirty="0" sz="1200" lang="en-GB">
                <a:latin typeface="Times New Roman" pitchFamily="18" charset="0"/>
                <a:cs typeface="Times New Roman" pitchFamily="18" charset="0"/>
              </a:rPr>
              <a:t>Mallory, S. (2016). Nike is facing 3 major challenges to its business. Business Insider. Retrieved from: http://www.businessinsider.com/nike-is-facing-3-major-challenges-2016-6?IR=T</a:t>
            </a:r>
          </a:p>
          <a:p>
            <a:pPr>
              <a:lnSpc>
                <a:spcPct val="200000"/>
              </a:lnSpc>
            </a:pPr>
            <a:r>
              <a:rPr dirty="0" sz="1200" lang="en-GB" err="1">
                <a:latin typeface="Times New Roman" pitchFamily="18" charset="0"/>
                <a:cs typeface="Times New Roman" pitchFamily="18" charset="0"/>
              </a:rPr>
              <a:t>Statista</a:t>
            </a:r>
            <a:r>
              <a:rPr dirty="0" sz="1200" lang="en-GB">
                <a:latin typeface="Times New Roman" pitchFamily="18" charset="0"/>
                <a:cs typeface="Times New Roman" pitchFamily="18" charset="0"/>
              </a:rPr>
              <a:t>, (2018). Nike's revenue worldwide from 2005 to 2017 (in million U.S. dollars). </a:t>
            </a:r>
            <a:r>
              <a:rPr dirty="0" sz="1200" lang="en-GB" err="1">
                <a:latin typeface="Times New Roman" pitchFamily="18" charset="0"/>
                <a:cs typeface="Times New Roman" pitchFamily="18" charset="0"/>
              </a:rPr>
              <a:t>Statista</a:t>
            </a:r>
            <a:r>
              <a:rPr dirty="0" sz="1200" lang="en-GB">
                <a:latin typeface="Times New Roman" pitchFamily="18" charset="0"/>
                <a:cs typeface="Times New Roman" pitchFamily="18" charset="0"/>
              </a:rPr>
              <a:t> Portal. Retrieved from: https://www.statista.com/statistics/241683/nikes-sales-worldwide-since-2004</a:t>
            </a:r>
            <a:r>
              <a:rPr b="1" dirty="0" sz="1200" lang="en-GB">
                <a:latin typeface="Times New Roman" pitchFamily="18" charset="0"/>
                <a:cs typeface="Times New Roman" pitchFamily="18" charset="0"/>
              </a:rPr>
              <a:t>/</a:t>
            </a:r>
            <a:endParaRPr dirty="0" sz="1200" lang="en-GB">
              <a:latin typeface="Times New Roman" pitchFamily="18" charset="0"/>
              <a:cs typeface="Times New Roman" pitchFamily="18" charset="0"/>
            </a:endParaRPr>
          </a:p>
          <a:p>
            <a:pPr>
              <a:lnSpc>
                <a:spcPct val="200000"/>
              </a:lnSpc>
            </a:pPr>
            <a:r>
              <a:rPr dirty="0" sz="1200" lang="en-GB">
                <a:latin typeface="Times New Roman" pitchFamily="18" charset="0"/>
                <a:cs typeface="Times New Roman" pitchFamily="18" charset="0"/>
              </a:rPr>
              <a:t>Townsend, M. (2017). Nike Declines After Athletic Giant Gives Bleak U.S. Outlook. Bloomberg. Retrieved from: https://www.bloomberg.com/news/articles/2017-09-26/nike-s-anemic-u-s-growth-forces-company-to-rely-more-on-asia</a:t>
            </a:r>
          </a:p>
          <a:p>
            <a:pPr>
              <a:lnSpc>
                <a:spcPct val="200000"/>
              </a:lnSpc>
            </a:pPr>
            <a:endParaRPr dirty="0" sz="1200" lang="en-GB">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55" name="Title 3"/>
          <p:cNvSpPr>
            <a:spLocks noGrp="1"/>
          </p:cNvSpPr>
          <p:nvPr>
            <p:ph type="title"/>
          </p:nvPr>
        </p:nvSpPr>
        <p:spPr/>
        <p:txBody>
          <a:bodyPr/>
          <a:p>
            <a:r>
              <a:rPr dirty="0" lang="en-US" smtClean="0"/>
              <a:t>Questions?</a:t>
            </a:r>
            <a:endParaRPr dirty="0" lang="en-US"/>
          </a:p>
        </p:txBody>
      </p:sp>
      <p:sp>
        <p:nvSpPr>
          <p:cNvPr id="1048656" name="Text Placeholder 4"/>
          <p:cNvSpPr>
            <a:spLocks noGrp="1"/>
          </p:cNvSpPr>
          <p:nvPr>
            <p:ph type="body" idx="1"/>
          </p:nvPr>
        </p:nvSpPr>
        <p:spPr/>
        <p:txBody>
          <a:bodyPr/>
          <a:p>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lastClr="000000" val="windowText"/>
      </a:dk1>
      <a:lt1>
        <a:sysClr lastClr="FFFFFF" val="window"/>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r="5400000" dist="25000" rotWithShape="0">
              <a:srgbClr val="000000">
                <a:alpha val="40000"/>
              </a:srgbClr>
            </a:outerShdw>
          </a:effectLst>
        </a:effectStyle>
        <a:effectStyle>
          <a:effectLst>
            <a:outerShdw blurRad="50800" dir="5400000" dist="20000" rotWithShape="0">
              <a:srgbClr val="000000">
                <a:alpha val="42000"/>
              </a:srgbClr>
            </a:outerShdw>
          </a:effectLst>
        </a:effectStyle>
        <a:effectStyle>
          <a:effectLst>
            <a:outerShdw blurRad="50800" dir="5400000" dist="20000" rotWithShape="0">
              <a:srgbClr val="000000">
                <a:alpha val="42000"/>
              </a:srgbClr>
            </a:outerShdw>
          </a:effectLst>
          <a:scene3d>
            <a:camera prst="orthographicFront">
              <a:rot lat="0" lon="0" rev="0"/>
            </a:camera>
            <a:lightRig dir="t" rig="balanced">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algn="tl" flip="y" sx="40000" sy="50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Company>Toshiba</Company>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NIKE Industry and Company Analysis</dc:title>
  <dc:creator>Infinix S2 Pro</dc:creator>
  <cp:lastModifiedBy>User</cp:lastModifiedBy>
  <dcterms:created xsi:type="dcterms:W3CDTF">2012-11-25T14:00:37Z</dcterms:created>
  <dcterms:modified xsi:type="dcterms:W3CDTF">2018-06-09T05:02:04Z</dcterms:modified>
</cp:coreProperties>
</file>